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theme/theme5.xml" ContentType="application/vnd.openxmlformats-officedocument.them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Override PartName="/ppt/comments/comment1.xml" ContentType="application/vnd.openxmlformats-officedocument.presentationml.comment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20"/>
  </p:notesMasterIdLst>
  <p:handoutMasterIdLst>
    <p:handoutMasterId r:id="rId21"/>
  </p:handoutMasterIdLst>
  <p:sldIdLst>
    <p:sldId id="256" r:id="rId4"/>
    <p:sldId id="316" r:id="rId5"/>
    <p:sldId id="271" r:id="rId6"/>
    <p:sldId id="311" r:id="rId7"/>
    <p:sldId id="289" r:id="rId8"/>
    <p:sldId id="319" r:id="rId9"/>
    <p:sldId id="286" r:id="rId10"/>
    <p:sldId id="320" r:id="rId11"/>
    <p:sldId id="277" r:id="rId12"/>
    <p:sldId id="313" r:id="rId13"/>
    <p:sldId id="321" r:id="rId14"/>
    <p:sldId id="322" r:id="rId15"/>
    <p:sldId id="298" r:id="rId16"/>
    <p:sldId id="314" r:id="rId17"/>
    <p:sldId id="297" r:id="rId18"/>
    <p:sldId id="260" r:id="rId19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USTI" initials="Y" lastIdx="3" clrIdx="0">
    <p:extLst>
      <p:ext uri="{19B8F6BF-5375-455C-9EA6-DF929625EA0E}">
        <p15:presenceInfo xmlns:p15="http://schemas.microsoft.com/office/powerpoint/2012/main" xmlns="" userId="YUST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0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630" autoAdjust="0"/>
    <p:restoredTop sz="94660"/>
  </p:normalViewPr>
  <p:slideViewPr>
    <p:cSldViewPr snapToGrid="0">
      <p:cViewPr varScale="1">
        <p:scale>
          <a:sx n="78" d="100"/>
          <a:sy n="78" d="100"/>
        </p:scale>
        <p:origin x="-162" y="-84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9-05T14:04:01.229" idx="2">
    <p:pos x="10" y="10"/>
    <p:text/>
    <p:extLst>
      <p:ext uri="{C676402C-5697-4E1C-873F-D02D1690AC5C}">
        <p15:threadingInfo xmlns:p15="http://schemas.microsoft.com/office/powerpoint/2012/main" xmlns="" timeZoneBias="-420"/>
      </p:ext>
    </p:extLst>
  </p:cm>
  <p:cm authorId="1" dt="2020-09-05T14:04:01.350" idx="3">
    <p:pos x="106" y="106"/>
    <p:text>Ayo bisa ikuti dan commen</p:text>
    <p:extLst>
      <p:ext uri="{C676402C-5697-4E1C-873F-D02D1690AC5C}">
        <p15:threadingInfo xmlns:p15="http://schemas.microsoft.com/office/powerpoint/2012/main" xmlns="" timeZoneBias="-4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pPr/>
              <a:t>3/22/2021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60F0D5-1D00-40E4-885A-A89D053CC2DD}" type="datetimeFigureOut">
              <a:rPr lang="id-ID" smtClean="0"/>
              <a:pPr/>
              <a:t>22/03/2021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D83E77-CE3F-4709-9BB9-04E640AB4F66}" type="slidenum">
              <a:rPr lang="id-ID" smtClean="0"/>
              <a:pPr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xmlns="" val="387198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xmlns="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247544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xmlns="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1798717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xmlns="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xmlns="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xmlns="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xmlns="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xmlns="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xmlns="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xmlns="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xmlns="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xmlns="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xmlns="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xmlns="" val="29071308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xmlns="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xmlns="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xmlns="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xmlns="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xmlns="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xmlns="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xmlns="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xmlns="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xmlns="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xmlns="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xmlns="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xmlns="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xmlns="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xmlns="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xmlns="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xmlns="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xmlns="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xmlns="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xmlns="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xmlns="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xmlns="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xmlns="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xmlns="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xmlns="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xmlns="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9604352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xmlns="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xmlns="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xmlns="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95674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xmlns="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xmlns="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008534828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54BAF68A-9D51-4222-8013-E9B5F82098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6000903"/>
            <a:ext cx="11600704" cy="1140891"/>
          </a:xfrm>
          <a:prstGeom prst="rect">
            <a:avLst/>
          </a:prstGeom>
        </p:spPr>
      </p:pic>
      <p:pic>
        <p:nvPicPr>
          <p:cNvPr id="3" name="Picture 3" descr="E:\002-KIMS BUSINESS\007-02-MaxPPT-Contents\150902-com-Global-Laptop\mo900.png">
            <a:extLst>
              <a:ext uri="{FF2B5EF4-FFF2-40B4-BE49-F238E27FC236}">
                <a16:creationId xmlns:a16="http://schemas.microsoft.com/office/drawing/2014/main" xmlns="" id="{1C4F8B41-3F98-4240-8891-4ADABC669A41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8253"/>
          <a:stretch/>
        </p:blipFill>
        <p:spPr bwMode="auto">
          <a:xfrm flipH="1">
            <a:off x="8509450" y="2348880"/>
            <a:ext cx="3683812" cy="4509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icture Placeholder 2">
            <a:extLst>
              <a:ext uri="{FF2B5EF4-FFF2-40B4-BE49-F238E27FC236}">
                <a16:creationId xmlns:a16="http://schemas.microsoft.com/office/drawing/2014/main" xmlns="" id="{88CB46E1-8EB0-4782-9CDE-623B6BC6877B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8898129" y="2735416"/>
            <a:ext cx="1672517" cy="2613110"/>
          </a:xfrm>
          <a:custGeom>
            <a:avLst/>
            <a:gdLst>
              <a:gd name="connsiteX0" fmla="*/ 0 w 1296000"/>
              <a:gd name="connsiteY0" fmla="*/ 0 h 2700000"/>
              <a:gd name="connsiteX1" fmla="*/ 1296000 w 1296000"/>
              <a:gd name="connsiteY1" fmla="*/ 0 h 2700000"/>
              <a:gd name="connsiteX2" fmla="*/ 1296000 w 1296000"/>
              <a:gd name="connsiteY2" fmla="*/ 2700000 h 2700000"/>
              <a:gd name="connsiteX3" fmla="*/ 0 w 1296000"/>
              <a:gd name="connsiteY3" fmla="*/ 2700000 h 2700000"/>
              <a:gd name="connsiteX4" fmla="*/ 0 w 1296000"/>
              <a:gd name="connsiteY4" fmla="*/ 0 h 2700000"/>
              <a:gd name="connsiteX0" fmla="*/ 0 w 1436677"/>
              <a:gd name="connsiteY0" fmla="*/ 0 h 2745513"/>
              <a:gd name="connsiteX1" fmla="*/ 1436677 w 1436677"/>
              <a:gd name="connsiteY1" fmla="*/ 45513 h 2745513"/>
              <a:gd name="connsiteX2" fmla="*/ 1436677 w 1436677"/>
              <a:gd name="connsiteY2" fmla="*/ 2745513 h 2745513"/>
              <a:gd name="connsiteX3" fmla="*/ 140677 w 1436677"/>
              <a:gd name="connsiteY3" fmla="*/ 2745513 h 2745513"/>
              <a:gd name="connsiteX4" fmla="*/ 0 w 1436677"/>
              <a:gd name="connsiteY4" fmla="*/ 0 h 2745513"/>
              <a:gd name="connsiteX0" fmla="*/ 0 w 1453227"/>
              <a:gd name="connsiteY0" fmla="*/ 0 h 2745513"/>
              <a:gd name="connsiteX1" fmla="*/ 1453227 w 1453227"/>
              <a:gd name="connsiteY1" fmla="*/ 45513 h 2745513"/>
              <a:gd name="connsiteX2" fmla="*/ 1453227 w 1453227"/>
              <a:gd name="connsiteY2" fmla="*/ 2745513 h 2745513"/>
              <a:gd name="connsiteX3" fmla="*/ 157227 w 1453227"/>
              <a:gd name="connsiteY3" fmla="*/ 2745513 h 2745513"/>
              <a:gd name="connsiteX4" fmla="*/ 0 w 1453227"/>
              <a:gd name="connsiteY4" fmla="*/ 0 h 2745513"/>
              <a:gd name="connsiteX0" fmla="*/ 0 w 1523565"/>
              <a:gd name="connsiteY0" fmla="*/ 0 h 2745513"/>
              <a:gd name="connsiteX1" fmla="*/ 1523565 w 1523565"/>
              <a:gd name="connsiteY1" fmla="*/ 16550 h 2745513"/>
              <a:gd name="connsiteX2" fmla="*/ 1453227 w 1523565"/>
              <a:gd name="connsiteY2" fmla="*/ 2745513 h 2745513"/>
              <a:gd name="connsiteX3" fmla="*/ 157227 w 1523565"/>
              <a:gd name="connsiteY3" fmla="*/ 2745513 h 2745513"/>
              <a:gd name="connsiteX4" fmla="*/ 0 w 1523565"/>
              <a:gd name="connsiteY4" fmla="*/ 0 h 2745513"/>
              <a:gd name="connsiteX0" fmla="*/ 0 w 1672517"/>
              <a:gd name="connsiteY0" fmla="*/ 0 h 2745513"/>
              <a:gd name="connsiteX1" fmla="*/ 1523565 w 1672517"/>
              <a:gd name="connsiteY1" fmla="*/ 16550 h 2745513"/>
              <a:gd name="connsiteX2" fmla="*/ 1672517 w 1672517"/>
              <a:gd name="connsiteY2" fmla="*/ 2580011 h 2745513"/>
              <a:gd name="connsiteX3" fmla="*/ 157227 w 1672517"/>
              <a:gd name="connsiteY3" fmla="*/ 2745513 h 2745513"/>
              <a:gd name="connsiteX4" fmla="*/ 0 w 1672517"/>
              <a:gd name="connsiteY4" fmla="*/ 0 h 2745513"/>
              <a:gd name="connsiteX0" fmla="*/ 0 w 1672517"/>
              <a:gd name="connsiteY0" fmla="*/ 0 h 2580011"/>
              <a:gd name="connsiteX1" fmla="*/ 1523565 w 1672517"/>
              <a:gd name="connsiteY1" fmla="*/ 16550 h 2580011"/>
              <a:gd name="connsiteX2" fmla="*/ 1672517 w 1672517"/>
              <a:gd name="connsiteY2" fmla="*/ 2580011 h 2580011"/>
              <a:gd name="connsiteX3" fmla="*/ 165502 w 1672517"/>
              <a:gd name="connsiteY3" fmla="*/ 2563460 h 2580011"/>
              <a:gd name="connsiteX4" fmla="*/ 0 w 1672517"/>
              <a:gd name="connsiteY4" fmla="*/ 0 h 2580011"/>
              <a:gd name="connsiteX0" fmla="*/ 0 w 1672517"/>
              <a:gd name="connsiteY0" fmla="*/ 0 h 2604835"/>
              <a:gd name="connsiteX1" fmla="*/ 1523565 w 1672517"/>
              <a:gd name="connsiteY1" fmla="*/ 16550 h 2604835"/>
              <a:gd name="connsiteX2" fmla="*/ 1672517 w 1672517"/>
              <a:gd name="connsiteY2" fmla="*/ 2580011 h 2604835"/>
              <a:gd name="connsiteX3" fmla="*/ 161364 w 1672517"/>
              <a:gd name="connsiteY3" fmla="*/ 2604835 h 2604835"/>
              <a:gd name="connsiteX4" fmla="*/ 0 w 1672517"/>
              <a:gd name="connsiteY4" fmla="*/ 0 h 2604835"/>
              <a:gd name="connsiteX0" fmla="*/ 0 w 1672517"/>
              <a:gd name="connsiteY0" fmla="*/ 0 h 2613110"/>
              <a:gd name="connsiteX1" fmla="*/ 1523565 w 1672517"/>
              <a:gd name="connsiteY1" fmla="*/ 16550 h 2613110"/>
              <a:gd name="connsiteX2" fmla="*/ 1672517 w 1672517"/>
              <a:gd name="connsiteY2" fmla="*/ 2580011 h 2613110"/>
              <a:gd name="connsiteX3" fmla="*/ 161364 w 1672517"/>
              <a:gd name="connsiteY3" fmla="*/ 2613110 h 2613110"/>
              <a:gd name="connsiteX4" fmla="*/ 0 w 1672517"/>
              <a:gd name="connsiteY4" fmla="*/ 0 h 2613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2517" h="2613110">
                <a:moveTo>
                  <a:pt x="0" y="0"/>
                </a:moveTo>
                <a:lnTo>
                  <a:pt x="1523565" y="16550"/>
                </a:lnTo>
                <a:lnTo>
                  <a:pt x="1672517" y="2580011"/>
                </a:lnTo>
                <a:lnTo>
                  <a:pt x="161364" y="261311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>
                <a:latin typeface="Arial" pitchFamily="34" charset="0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xmlns="" id="{388CF590-A7AC-47AA-9D77-5FF843A9CE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xmlns="" val="29734710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1198535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39502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Image -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正方形/長方形 10"/>
          <p:cNvSpPr/>
          <p:nvPr userDrawn="1"/>
        </p:nvSpPr>
        <p:spPr>
          <a:xfrm>
            <a:off x="0" y="3008954"/>
            <a:ext cx="12192000" cy="279031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 dirty="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 rot="21420000">
            <a:off x="608894" y="479074"/>
            <a:ext cx="6871116" cy="82148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3335454" y="6405331"/>
            <a:ext cx="5521092" cy="365125"/>
          </a:xfrm>
          <a:prstGeom prst="rect">
            <a:avLst/>
          </a:prstGeom>
        </p:spPr>
        <p:txBody>
          <a:bodyPr/>
          <a:lstStyle/>
          <a:p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9222134" y="6405331"/>
            <a:ext cx="2845047" cy="365125"/>
          </a:xfrm>
          <a:prstGeom prst="rect">
            <a:avLst/>
          </a:prstGeom>
        </p:spPr>
        <p:txBody>
          <a:bodyPr/>
          <a:lstStyle/>
          <a:p>
            <a:fld id="{F95F845C-B07D-424A-A6EA-96D8F4A7E4C5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6306042" y="3759036"/>
            <a:ext cx="5277364" cy="1852302"/>
          </a:xfrm>
          <a:prstGeom prst="rect">
            <a:avLst/>
          </a:prstGeom>
          <a:noFill/>
        </p:spPr>
        <p:txBody>
          <a:bodyPr anchor="t">
            <a:noAutofit/>
          </a:bodyPr>
          <a:lstStyle>
            <a:lvl1pPr>
              <a:lnSpc>
                <a:spcPct val="120000"/>
              </a:lnSpc>
              <a:spcBef>
                <a:spcPts val="400"/>
              </a:spcBef>
              <a:defRPr sz="1600" spc="0">
                <a:solidFill>
                  <a:schemeClr val="bg2"/>
                </a:solidFill>
                <a:effectLst>
                  <a:outerShdw blurRad="50800" dist="38100" dir="2700000" algn="tl" rotWithShape="0">
                    <a:schemeClr val="tx1">
                      <a:alpha val="76000"/>
                    </a:schemeClr>
                  </a:outerShdw>
                </a:effectLst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7" name="テキスト プレースホルダー 23"/>
          <p:cNvSpPr>
            <a:spLocks noGrp="1"/>
          </p:cNvSpPr>
          <p:nvPr>
            <p:ph type="body" sz="quarter" idx="21" hasCustomPrompt="1"/>
          </p:nvPr>
        </p:nvSpPr>
        <p:spPr>
          <a:xfrm rot="21392017">
            <a:off x="641607" y="1853271"/>
            <a:ext cx="5312958" cy="285382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図プレースホルダー 8"/>
          <p:cNvSpPr>
            <a:spLocks noGrp="1"/>
          </p:cNvSpPr>
          <p:nvPr>
            <p:ph type="pic" sz="quarter" idx="20" hasCustomPrompt="1"/>
          </p:nvPr>
        </p:nvSpPr>
        <p:spPr>
          <a:xfrm rot="21392017">
            <a:off x="790082" y="2000354"/>
            <a:ext cx="5016007" cy="255965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an image here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 rot="-180000">
            <a:off x="680154" y="4671561"/>
            <a:ext cx="5277364" cy="720080"/>
          </a:xfrm>
          <a:prstGeom prst="rect">
            <a:avLst/>
          </a:prstGeom>
          <a:noFill/>
        </p:spPr>
        <p:txBody>
          <a:bodyPr anchor="t">
            <a:noAutofit/>
          </a:bodyPr>
          <a:lstStyle>
            <a:lvl1pPr>
              <a:lnSpc>
                <a:spcPct val="120000"/>
              </a:lnSpc>
              <a:spcBef>
                <a:spcPts val="400"/>
              </a:spcBef>
              <a:defRPr sz="3600" spc="200">
                <a:solidFill>
                  <a:schemeClr val="bg2"/>
                </a:solidFill>
                <a:effectLst>
                  <a:outerShdw blurRad="50800" dist="38100" dir="2700000" algn="tl" rotWithShape="0">
                    <a:schemeClr val="tx1">
                      <a:alpha val="76000"/>
                    </a:schemeClr>
                  </a:outerShdw>
                </a:effectLst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6307406" y="3128967"/>
            <a:ext cx="5277364" cy="570063"/>
          </a:xfrm>
          <a:prstGeom prst="rect">
            <a:avLst/>
          </a:prstGeom>
          <a:noFill/>
        </p:spPr>
        <p:txBody>
          <a:bodyPr anchor="t">
            <a:noAutofit/>
          </a:bodyPr>
          <a:lstStyle>
            <a:lvl1pPr>
              <a:lnSpc>
                <a:spcPct val="120000"/>
              </a:lnSpc>
              <a:spcBef>
                <a:spcPts val="400"/>
              </a:spcBef>
              <a:defRPr sz="2667" spc="200">
                <a:solidFill>
                  <a:schemeClr val="bg2">
                    <a:lumMod val="75000"/>
                  </a:schemeClr>
                </a:solidFill>
                <a:effectLst>
                  <a:outerShdw blurRad="50800" dist="38100" dir="2700000" algn="tl" rotWithShape="0">
                    <a:schemeClr val="tx1">
                      <a:alpha val="76000"/>
                    </a:schemeClr>
                  </a:outerShdw>
                </a:effectLst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xmlns="" val="539905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animBg="1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/>
      <p:bldP spid="9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xmlns="" val="1310287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xmlns="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xmlns="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xmlns="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xmlns="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xmlns="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xmlns="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xmlns="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278406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1909917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B22C4117-2946-4CAF-A97C-C090DC94FE14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4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132057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57448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99227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  <p:sldLayoutId id="2147483754" r:id="rId3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2" r:id="rId4"/>
    <p:sldLayoutId id="2147483736" r:id="rId5"/>
    <p:sldLayoutId id="2147483737" r:id="rId6"/>
    <p:sldLayoutId id="2147483740" r:id="rId7"/>
    <p:sldLayoutId id="2147483739" r:id="rId8"/>
    <p:sldLayoutId id="2147483744" r:id="rId9"/>
    <p:sldLayoutId id="2147483745" r:id="rId10"/>
    <p:sldLayoutId id="2147483748" r:id="rId11"/>
    <p:sldLayoutId id="2147483749" r:id="rId12"/>
    <p:sldLayoutId id="2147483750" r:id="rId13"/>
    <p:sldLayoutId id="2147483755" r:id="rId14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2BB9CA9A-F494-40FC-9630-AA91FCF302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8427"/>
          <a:stretch/>
        </p:blipFill>
        <p:spPr>
          <a:xfrm>
            <a:off x="1762125" y="336118"/>
            <a:ext cx="10429727" cy="653580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F50F8743-FFB4-4FAE-8605-DEE70EC88649}"/>
              </a:ext>
            </a:extLst>
          </p:cNvPr>
          <p:cNvSpPr/>
          <p:nvPr/>
        </p:nvSpPr>
        <p:spPr>
          <a:xfrm>
            <a:off x="-147" y="1865820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altLang="ko-KR" dirty="0"/>
              <a:t>S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C221F751-3C5B-4561-AD14-8637C5B66736}"/>
              </a:ext>
            </a:extLst>
          </p:cNvPr>
          <p:cNvSpPr txBox="1"/>
          <p:nvPr/>
        </p:nvSpPr>
        <p:spPr>
          <a:xfrm>
            <a:off x="0" y="1834307"/>
            <a:ext cx="12191851" cy="23083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id-ID" altLang="ko-KR" sz="3600" b="1" dirty="0">
                <a:solidFill>
                  <a:schemeClr val="bg1"/>
                </a:solidFill>
                <a:cs typeface="Arial" pitchFamily="34" charset="0"/>
              </a:rPr>
              <a:t>MATERI</a:t>
            </a:r>
          </a:p>
          <a:p>
            <a:pPr algn="ctr"/>
            <a:r>
              <a:rPr lang="en-GB" altLang="ko-KR" sz="5400" b="1" dirty="0" err="1">
                <a:solidFill>
                  <a:schemeClr val="bg1"/>
                </a:solidFill>
                <a:cs typeface="Arial" pitchFamily="34" charset="0"/>
              </a:rPr>
              <a:t>Sejarah</a:t>
            </a:r>
            <a:r>
              <a:rPr lang="en-GB" altLang="ko-KR" sz="54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GB" altLang="ko-KR" sz="5400" b="1" dirty="0" err="1">
                <a:solidFill>
                  <a:schemeClr val="bg1"/>
                </a:solidFill>
                <a:cs typeface="Arial" pitchFamily="34" charset="0"/>
              </a:rPr>
              <a:t>dan</a:t>
            </a:r>
            <a:r>
              <a:rPr lang="en-GB" altLang="ko-KR" sz="54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GB" altLang="ko-KR" sz="5400" b="1" dirty="0" err="1">
                <a:solidFill>
                  <a:schemeClr val="bg1"/>
                </a:solidFill>
                <a:cs typeface="Arial" pitchFamily="34" charset="0"/>
              </a:rPr>
              <a:t>Perkembangan</a:t>
            </a:r>
            <a:r>
              <a:rPr lang="en-GB" altLang="ko-KR" sz="5400" b="1" dirty="0">
                <a:solidFill>
                  <a:schemeClr val="bg1"/>
                </a:solidFill>
                <a:cs typeface="Arial" pitchFamily="34" charset="0"/>
              </a:rPr>
              <a:t> </a:t>
            </a:r>
          </a:p>
          <a:p>
            <a:pPr algn="ctr"/>
            <a:r>
              <a:rPr lang="en-GB" altLang="ko-KR" sz="5400" b="1" dirty="0" err="1">
                <a:solidFill>
                  <a:schemeClr val="bg1"/>
                </a:solidFill>
                <a:cs typeface="Arial" pitchFamily="34" charset="0"/>
              </a:rPr>
              <a:t>Bahasa</a:t>
            </a:r>
            <a:r>
              <a:rPr lang="en-GB" altLang="ko-KR" sz="5400" b="1" dirty="0">
                <a:solidFill>
                  <a:schemeClr val="bg1"/>
                </a:solidFill>
                <a:cs typeface="Arial" pitchFamily="34" charset="0"/>
              </a:rPr>
              <a:t> Indonesia</a:t>
            </a:r>
            <a:endParaRPr lang="ko-KR" altLang="en-US" sz="5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32476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4A021ED1-3608-4054-9B4C-941AC7D709E7}"/>
              </a:ext>
            </a:extLst>
          </p:cNvPr>
          <p:cNvGrpSpPr/>
          <p:nvPr/>
        </p:nvGrpSpPr>
        <p:grpSpPr>
          <a:xfrm>
            <a:off x="2072054" y="-1847"/>
            <a:ext cx="762976" cy="3863294"/>
            <a:chOff x="3942094" y="-1847"/>
            <a:chExt cx="762976" cy="3863294"/>
          </a:xfrm>
          <a:solidFill>
            <a:schemeClr val="accent2"/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B82AF5FA-6C00-45EA-BB58-D259B0130D77}"/>
                </a:ext>
              </a:extLst>
            </p:cNvPr>
            <p:cNvSpPr/>
            <p:nvPr/>
          </p:nvSpPr>
          <p:spPr>
            <a:xfrm>
              <a:off x="4288244" y="-1847"/>
              <a:ext cx="72000" cy="26517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4F8D1D4B-337E-480F-9132-FBFD4028C449}"/>
                </a:ext>
              </a:extLst>
            </p:cNvPr>
            <p:cNvSpPr/>
            <p:nvPr/>
          </p:nvSpPr>
          <p:spPr>
            <a:xfrm rot="5400000" flipH="1">
              <a:off x="3694759" y="2851136"/>
              <a:ext cx="1257646" cy="762976"/>
            </a:xfrm>
            <a:custGeom>
              <a:avLst/>
              <a:gdLst>
                <a:gd name="connsiteX0" fmla="*/ 782320 w 1075004"/>
                <a:gd name="connsiteY0" fmla="*/ 253919 h 652173"/>
                <a:gd name="connsiteX1" fmla="*/ 763875 w 1075004"/>
                <a:gd name="connsiteY1" fmla="*/ 269396 h 652173"/>
                <a:gd name="connsiteX2" fmla="*/ 421371 w 1075004"/>
                <a:gd name="connsiteY2" fmla="*/ 239431 h 652173"/>
                <a:gd name="connsiteX3" fmla="*/ 421370 w 1075004"/>
                <a:gd name="connsiteY3" fmla="*/ 253854 h 652173"/>
                <a:gd name="connsiteX4" fmla="*/ 447078 w 1075004"/>
                <a:gd name="connsiteY4" fmla="*/ 253854 h 652173"/>
                <a:gd name="connsiteX5" fmla="*/ 464104 w 1075004"/>
                <a:gd name="connsiteY5" fmla="*/ 270880 h 652173"/>
                <a:gd name="connsiteX6" fmla="*/ 464104 w 1075004"/>
                <a:gd name="connsiteY6" fmla="*/ 270879 h 652173"/>
                <a:gd name="connsiteX7" fmla="*/ 447079 w 1075004"/>
                <a:gd name="connsiteY7" fmla="*/ 287905 h 652173"/>
                <a:gd name="connsiteX8" fmla="*/ 421371 w 1075004"/>
                <a:gd name="connsiteY8" fmla="*/ 287905 h 652173"/>
                <a:gd name="connsiteX9" fmla="*/ 421371 w 1075004"/>
                <a:gd name="connsiteY9" fmla="*/ 311227 h 652173"/>
                <a:gd name="connsiteX10" fmla="*/ 447078 w 1075004"/>
                <a:gd name="connsiteY10" fmla="*/ 311227 h 652173"/>
                <a:gd name="connsiteX11" fmla="*/ 464104 w 1075004"/>
                <a:gd name="connsiteY11" fmla="*/ 328253 h 652173"/>
                <a:gd name="connsiteX12" fmla="*/ 464104 w 1075004"/>
                <a:gd name="connsiteY12" fmla="*/ 328253 h 652173"/>
                <a:gd name="connsiteX13" fmla="*/ 447079 w 1075004"/>
                <a:gd name="connsiteY13" fmla="*/ 345279 h 652173"/>
                <a:gd name="connsiteX14" fmla="*/ 421371 w 1075004"/>
                <a:gd name="connsiteY14" fmla="*/ 345279 h 652173"/>
                <a:gd name="connsiteX15" fmla="*/ 421371 w 1075004"/>
                <a:gd name="connsiteY15" fmla="*/ 368601 h 652173"/>
                <a:gd name="connsiteX16" fmla="*/ 447078 w 1075004"/>
                <a:gd name="connsiteY16" fmla="*/ 368601 h 652173"/>
                <a:gd name="connsiteX17" fmla="*/ 464104 w 1075004"/>
                <a:gd name="connsiteY17" fmla="*/ 385627 h 652173"/>
                <a:gd name="connsiteX18" fmla="*/ 464104 w 1075004"/>
                <a:gd name="connsiteY18" fmla="*/ 385627 h 652173"/>
                <a:gd name="connsiteX19" fmla="*/ 447079 w 1075004"/>
                <a:gd name="connsiteY19" fmla="*/ 402653 h 652173"/>
                <a:gd name="connsiteX20" fmla="*/ 421371 w 1075004"/>
                <a:gd name="connsiteY20" fmla="*/ 402653 h 652173"/>
                <a:gd name="connsiteX21" fmla="*/ 421370 w 1075004"/>
                <a:gd name="connsiteY21" fmla="*/ 417162 h 652173"/>
                <a:gd name="connsiteX22" fmla="*/ 762268 w 1075004"/>
                <a:gd name="connsiteY22" fmla="*/ 381333 h 652173"/>
                <a:gd name="connsiteX23" fmla="*/ 780980 w 1075004"/>
                <a:gd name="connsiteY23" fmla="*/ 396486 h 652173"/>
                <a:gd name="connsiteX24" fmla="*/ 765828 w 1075004"/>
                <a:gd name="connsiteY24" fmla="*/ 415197 h 652173"/>
                <a:gd name="connsiteX25" fmla="*/ 415893 w 1075004"/>
                <a:gd name="connsiteY25" fmla="*/ 451977 h 652173"/>
                <a:gd name="connsiteX26" fmla="*/ 397181 w 1075004"/>
                <a:gd name="connsiteY26" fmla="*/ 436824 h 652173"/>
                <a:gd name="connsiteX27" fmla="*/ 398889 w 1075004"/>
                <a:gd name="connsiteY27" fmla="*/ 431060 h 652173"/>
                <a:gd name="connsiteX28" fmla="*/ 398669 w 1075004"/>
                <a:gd name="connsiteY28" fmla="*/ 430531 h 652173"/>
                <a:gd name="connsiteX29" fmla="*/ 398669 w 1075004"/>
                <a:gd name="connsiteY29" fmla="*/ 402653 h 652173"/>
                <a:gd name="connsiteX30" fmla="*/ 372962 w 1075004"/>
                <a:gd name="connsiteY30" fmla="*/ 402653 h 652173"/>
                <a:gd name="connsiteX31" fmla="*/ 355936 w 1075004"/>
                <a:gd name="connsiteY31" fmla="*/ 385627 h 652173"/>
                <a:gd name="connsiteX32" fmla="*/ 372962 w 1075004"/>
                <a:gd name="connsiteY32" fmla="*/ 368601 h 652173"/>
                <a:gd name="connsiteX33" fmla="*/ 398669 w 1075004"/>
                <a:gd name="connsiteY33" fmla="*/ 368601 h 652173"/>
                <a:gd name="connsiteX34" fmla="*/ 398670 w 1075004"/>
                <a:gd name="connsiteY34" fmla="*/ 345279 h 652173"/>
                <a:gd name="connsiteX35" fmla="*/ 372962 w 1075004"/>
                <a:gd name="connsiteY35" fmla="*/ 345279 h 652173"/>
                <a:gd name="connsiteX36" fmla="*/ 355936 w 1075004"/>
                <a:gd name="connsiteY36" fmla="*/ 328253 h 652173"/>
                <a:gd name="connsiteX37" fmla="*/ 372962 w 1075004"/>
                <a:gd name="connsiteY37" fmla="*/ 311228 h 652173"/>
                <a:gd name="connsiteX38" fmla="*/ 398669 w 1075004"/>
                <a:gd name="connsiteY38" fmla="*/ 311227 h 652173"/>
                <a:gd name="connsiteX39" fmla="*/ 398669 w 1075004"/>
                <a:gd name="connsiteY39" fmla="*/ 287905 h 652173"/>
                <a:gd name="connsiteX40" fmla="*/ 372962 w 1075004"/>
                <a:gd name="connsiteY40" fmla="*/ 287905 h 652173"/>
                <a:gd name="connsiteX41" fmla="*/ 355936 w 1075004"/>
                <a:gd name="connsiteY41" fmla="*/ 270880 h 652173"/>
                <a:gd name="connsiteX42" fmla="*/ 372962 w 1075004"/>
                <a:gd name="connsiteY42" fmla="*/ 253854 h 652173"/>
                <a:gd name="connsiteX43" fmla="*/ 398670 w 1075004"/>
                <a:gd name="connsiteY43" fmla="*/ 253854 h 652173"/>
                <a:gd name="connsiteX44" fmla="*/ 398670 w 1075004"/>
                <a:gd name="connsiteY44" fmla="*/ 226224 h 652173"/>
                <a:gd name="connsiteX45" fmla="*/ 399282 w 1075004"/>
                <a:gd name="connsiteY45" fmla="*/ 224745 h 652173"/>
                <a:gd name="connsiteX46" fmla="*/ 397876 w 1075004"/>
                <a:gd name="connsiteY46" fmla="*/ 220285 h 652173"/>
                <a:gd name="connsiteX47" fmla="*/ 416321 w 1075004"/>
                <a:gd name="connsiteY47" fmla="*/ 204807 h 652173"/>
                <a:gd name="connsiteX48" fmla="*/ 766843 w 1075004"/>
                <a:gd name="connsiteY48" fmla="*/ 235474 h 652173"/>
                <a:gd name="connsiteX49" fmla="*/ 782320 w 1075004"/>
                <a:gd name="connsiteY49" fmla="*/ 253919 h 652173"/>
                <a:gd name="connsiteX50" fmla="*/ 787242 w 1075004"/>
                <a:gd name="connsiteY50" fmla="*/ 326087 h 652173"/>
                <a:gd name="connsiteX51" fmla="*/ 785600 w 1075004"/>
                <a:gd name="connsiteY51" fmla="*/ 324445 h 652173"/>
                <a:gd name="connsiteX52" fmla="*/ 785600 w 1075004"/>
                <a:gd name="connsiteY52" fmla="*/ 237207 h 652173"/>
                <a:gd name="connsiteX53" fmla="*/ 722116 w 1075004"/>
                <a:gd name="connsiteY53" fmla="*/ 173722 h 652173"/>
                <a:gd name="connsiteX54" fmla="*/ 634876 w 1075004"/>
                <a:gd name="connsiteY54" fmla="*/ 173722 h 652173"/>
                <a:gd name="connsiteX55" fmla="*/ 556664 w 1075004"/>
                <a:gd name="connsiteY55" fmla="*/ 95509 h 652173"/>
                <a:gd name="connsiteX56" fmla="*/ 95508 w 1075004"/>
                <a:gd name="connsiteY56" fmla="*/ 95509 h 652173"/>
                <a:gd name="connsiteX57" fmla="*/ 0 w 1075004"/>
                <a:gd name="connsiteY57" fmla="*/ 326087 h 652173"/>
                <a:gd name="connsiteX58" fmla="*/ 95508 w 1075004"/>
                <a:gd name="connsiteY58" fmla="*/ 556665 h 652173"/>
                <a:gd name="connsiteX59" fmla="*/ 556665 w 1075004"/>
                <a:gd name="connsiteY59" fmla="*/ 556665 h 652173"/>
                <a:gd name="connsiteX60" fmla="*/ 634877 w 1075004"/>
                <a:gd name="connsiteY60" fmla="*/ 478452 h 652173"/>
                <a:gd name="connsiteX61" fmla="*/ 722116 w 1075004"/>
                <a:gd name="connsiteY61" fmla="*/ 478453 h 652173"/>
                <a:gd name="connsiteX62" fmla="*/ 785600 w 1075004"/>
                <a:gd name="connsiteY62" fmla="*/ 414968 h 652173"/>
                <a:gd name="connsiteX63" fmla="*/ 785600 w 1075004"/>
                <a:gd name="connsiteY63" fmla="*/ 327729 h 652173"/>
                <a:gd name="connsiteX64" fmla="*/ 893383 w 1075004"/>
                <a:gd name="connsiteY64" fmla="*/ 437430 h 652173"/>
                <a:gd name="connsiteX65" fmla="*/ 893383 w 1075004"/>
                <a:gd name="connsiteY65" fmla="*/ 214743 h 652173"/>
                <a:gd name="connsiteX66" fmla="*/ 864082 w 1075004"/>
                <a:gd name="connsiteY66" fmla="*/ 185442 h 652173"/>
                <a:gd name="connsiteX67" fmla="*/ 834781 w 1075004"/>
                <a:gd name="connsiteY67" fmla="*/ 214743 h 652173"/>
                <a:gd name="connsiteX68" fmla="*/ 834781 w 1075004"/>
                <a:gd name="connsiteY68" fmla="*/ 437431 h 652173"/>
                <a:gd name="connsiteX69" fmla="*/ 864082 w 1075004"/>
                <a:gd name="connsiteY69" fmla="*/ 466732 h 652173"/>
                <a:gd name="connsiteX70" fmla="*/ 864082 w 1075004"/>
                <a:gd name="connsiteY70" fmla="*/ 466731 h 652173"/>
                <a:gd name="connsiteX71" fmla="*/ 893383 w 1075004"/>
                <a:gd name="connsiteY71" fmla="*/ 437430 h 652173"/>
                <a:gd name="connsiteX72" fmla="*/ 984194 w 1075004"/>
                <a:gd name="connsiteY72" fmla="*/ 425710 h 652173"/>
                <a:gd name="connsiteX73" fmla="*/ 984193 w 1075004"/>
                <a:gd name="connsiteY73" fmla="*/ 226464 h 652173"/>
                <a:gd name="connsiteX74" fmla="*/ 954893 w 1075004"/>
                <a:gd name="connsiteY74" fmla="*/ 197162 h 652173"/>
                <a:gd name="connsiteX75" fmla="*/ 925591 w 1075004"/>
                <a:gd name="connsiteY75" fmla="*/ 226464 h 652173"/>
                <a:gd name="connsiteX76" fmla="*/ 925591 w 1075004"/>
                <a:gd name="connsiteY76" fmla="*/ 425710 h 652173"/>
                <a:gd name="connsiteX77" fmla="*/ 954893 w 1075004"/>
                <a:gd name="connsiteY77" fmla="*/ 455012 h 652173"/>
                <a:gd name="connsiteX78" fmla="*/ 954893 w 1075004"/>
                <a:gd name="connsiteY78" fmla="*/ 455011 h 652173"/>
                <a:gd name="connsiteX79" fmla="*/ 984194 w 1075004"/>
                <a:gd name="connsiteY79" fmla="*/ 425710 h 652173"/>
                <a:gd name="connsiteX80" fmla="*/ 1075004 w 1075004"/>
                <a:gd name="connsiteY80" fmla="*/ 402269 h 652173"/>
                <a:gd name="connsiteX81" fmla="*/ 1075004 w 1075004"/>
                <a:gd name="connsiteY81" fmla="*/ 249904 h 652173"/>
                <a:gd name="connsiteX82" fmla="*/ 1045703 w 1075004"/>
                <a:gd name="connsiteY82" fmla="*/ 220603 h 652173"/>
                <a:gd name="connsiteX83" fmla="*/ 1016402 w 1075004"/>
                <a:gd name="connsiteY83" fmla="*/ 249904 h 652173"/>
                <a:gd name="connsiteX84" fmla="*/ 1016402 w 1075004"/>
                <a:gd name="connsiteY84" fmla="*/ 402269 h 652173"/>
                <a:gd name="connsiteX85" fmla="*/ 1045703 w 1075004"/>
                <a:gd name="connsiteY85" fmla="*/ 431570 h 652173"/>
                <a:gd name="connsiteX86" fmla="*/ 1045703 w 1075004"/>
                <a:gd name="connsiteY86" fmla="*/ 431570 h 652173"/>
                <a:gd name="connsiteX87" fmla="*/ 1075004 w 1075004"/>
                <a:gd name="connsiteY87" fmla="*/ 402269 h 6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3">
                  <a:moveTo>
                    <a:pt x="782320" y="253919"/>
                  </a:moveTo>
                  <a:cubicBezTo>
                    <a:pt x="781500" y="263286"/>
                    <a:pt x="773242" y="270216"/>
                    <a:pt x="763875" y="269396"/>
                  </a:cubicBezTo>
                  <a:cubicBezTo>
                    <a:pt x="649707" y="259408"/>
                    <a:pt x="535539" y="249420"/>
                    <a:pt x="421371" y="239431"/>
                  </a:cubicBezTo>
                  <a:lnTo>
                    <a:pt x="421370" y="253854"/>
                  </a:lnTo>
                  <a:lnTo>
                    <a:pt x="447078" y="253854"/>
                  </a:lnTo>
                  <a:cubicBezTo>
                    <a:pt x="456482" y="253853"/>
                    <a:pt x="464104" y="261477"/>
                    <a:pt x="464104" y="270880"/>
                  </a:cubicBezTo>
                  <a:lnTo>
                    <a:pt x="464104" y="270879"/>
                  </a:lnTo>
                  <a:cubicBezTo>
                    <a:pt x="464104" y="280282"/>
                    <a:pt x="456482" y="287905"/>
                    <a:pt x="447079" y="287905"/>
                  </a:cubicBezTo>
                  <a:cubicBezTo>
                    <a:pt x="438509" y="287905"/>
                    <a:pt x="429940" y="287905"/>
                    <a:pt x="421371" y="287905"/>
                  </a:cubicBezTo>
                  <a:lnTo>
                    <a:pt x="421371" y="311227"/>
                  </a:lnTo>
                  <a:lnTo>
                    <a:pt x="447078" y="311227"/>
                  </a:lnTo>
                  <a:cubicBezTo>
                    <a:pt x="456482" y="311227"/>
                    <a:pt x="464104" y="318850"/>
                    <a:pt x="464104" y="328253"/>
                  </a:cubicBezTo>
                  <a:lnTo>
                    <a:pt x="464104" y="328253"/>
                  </a:lnTo>
                  <a:cubicBezTo>
                    <a:pt x="464104" y="337655"/>
                    <a:pt x="456482" y="345279"/>
                    <a:pt x="447079" y="345279"/>
                  </a:cubicBezTo>
                  <a:cubicBezTo>
                    <a:pt x="438510" y="345279"/>
                    <a:pt x="429940" y="345279"/>
                    <a:pt x="421371" y="345279"/>
                  </a:cubicBezTo>
                  <a:lnTo>
                    <a:pt x="421371" y="368601"/>
                  </a:lnTo>
                  <a:lnTo>
                    <a:pt x="447078" y="368601"/>
                  </a:lnTo>
                  <a:cubicBezTo>
                    <a:pt x="456482" y="368601"/>
                    <a:pt x="464104" y="376224"/>
                    <a:pt x="464104" y="385627"/>
                  </a:cubicBezTo>
                  <a:lnTo>
                    <a:pt x="464104" y="385627"/>
                  </a:lnTo>
                  <a:cubicBezTo>
                    <a:pt x="464104" y="395030"/>
                    <a:pt x="456481" y="402652"/>
                    <a:pt x="447079" y="402653"/>
                  </a:cubicBezTo>
                  <a:cubicBezTo>
                    <a:pt x="438509" y="402653"/>
                    <a:pt x="429940" y="402652"/>
                    <a:pt x="421371" y="402653"/>
                  </a:cubicBezTo>
                  <a:lnTo>
                    <a:pt x="421370" y="417162"/>
                  </a:lnTo>
                  <a:lnTo>
                    <a:pt x="762268" y="381333"/>
                  </a:lnTo>
                  <a:cubicBezTo>
                    <a:pt x="771619" y="380350"/>
                    <a:pt x="779997" y="387134"/>
                    <a:pt x="780980" y="396486"/>
                  </a:cubicBezTo>
                  <a:cubicBezTo>
                    <a:pt x="781963" y="405837"/>
                    <a:pt x="775179" y="414214"/>
                    <a:pt x="765828" y="415197"/>
                  </a:cubicBezTo>
                  <a:cubicBezTo>
                    <a:pt x="649182" y="427457"/>
                    <a:pt x="532538" y="439718"/>
                    <a:pt x="415893" y="451977"/>
                  </a:cubicBezTo>
                  <a:cubicBezTo>
                    <a:pt x="406541" y="452960"/>
                    <a:pt x="398164" y="446176"/>
                    <a:pt x="397181" y="436824"/>
                  </a:cubicBezTo>
                  <a:cubicBezTo>
                    <a:pt x="396959" y="434720"/>
                    <a:pt x="397132" y="432665"/>
                    <a:pt x="398889" y="431060"/>
                  </a:cubicBezTo>
                  <a:lnTo>
                    <a:pt x="398669" y="430531"/>
                  </a:lnTo>
                  <a:lnTo>
                    <a:pt x="398669" y="402653"/>
                  </a:lnTo>
                  <a:lnTo>
                    <a:pt x="372962" y="402653"/>
                  </a:lnTo>
                  <a:cubicBezTo>
                    <a:pt x="363559" y="402653"/>
                    <a:pt x="355936" y="395031"/>
                    <a:pt x="355936" y="385627"/>
                  </a:cubicBezTo>
                  <a:cubicBezTo>
                    <a:pt x="355936" y="376224"/>
                    <a:pt x="363559" y="368601"/>
                    <a:pt x="372962" y="368601"/>
                  </a:cubicBezTo>
                  <a:lnTo>
                    <a:pt x="398669" y="368601"/>
                  </a:lnTo>
                  <a:lnTo>
                    <a:pt x="398670" y="345279"/>
                  </a:lnTo>
                  <a:lnTo>
                    <a:pt x="372962" y="345279"/>
                  </a:lnTo>
                  <a:cubicBezTo>
                    <a:pt x="363559" y="345279"/>
                    <a:pt x="355937" y="337656"/>
                    <a:pt x="355936" y="328253"/>
                  </a:cubicBezTo>
                  <a:cubicBezTo>
                    <a:pt x="355937" y="318850"/>
                    <a:pt x="363559" y="311227"/>
                    <a:pt x="372962" y="311228"/>
                  </a:cubicBezTo>
                  <a:lnTo>
                    <a:pt x="398669" y="311227"/>
                  </a:lnTo>
                  <a:lnTo>
                    <a:pt x="398669" y="287905"/>
                  </a:lnTo>
                  <a:lnTo>
                    <a:pt x="372962" y="287905"/>
                  </a:lnTo>
                  <a:cubicBezTo>
                    <a:pt x="363559" y="287905"/>
                    <a:pt x="355936" y="280283"/>
                    <a:pt x="355936" y="270880"/>
                  </a:cubicBezTo>
                  <a:cubicBezTo>
                    <a:pt x="355936" y="261477"/>
                    <a:pt x="363559" y="253854"/>
                    <a:pt x="372962" y="253854"/>
                  </a:cubicBezTo>
                  <a:lnTo>
                    <a:pt x="398670" y="253854"/>
                  </a:lnTo>
                  <a:lnTo>
                    <a:pt x="398670" y="226224"/>
                  </a:lnTo>
                  <a:cubicBezTo>
                    <a:pt x="398670" y="225699"/>
                    <a:pt x="398705" y="225182"/>
                    <a:pt x="399282" y="224745"/>
                  </a:cubicBezTo>
                  <a:lnTo>
                    <a:pt x="397876" y="220285"/>
                  </a:lnTo>
                  <a:cubicBezTo>
                    <a:pt x="398695" y="210917"/>
                    <a:pt x="406953" y="203988"/>
                    <a:pt x="416321" y="204807"/>
                  </a:cubicBezTo>
                  <a:lnTo>
                    <a:pt x="766843" y="235474"/>
                  </a:lnTo>
                  <a:cubicBezTo>
                    <a:pt x="776210" y="236294"/>
                    <a:pt x="783140" y="244551"/>
                    <a:pt x="782320" y="253919"/>
                  </a:cubicBezTo>
                  <a:close/>
                  <a:moveTo>
                    <a:pt x="787242" y="326087"/>
                  </a:moveTo>
                  <a:lnTo>
                    <a:pt x="785600" y="324445"/>
                  </a:lnTo>
                  <a:lnTo>
                    <a:pt x="785600" y="237207"/>
                  </a:lnTo>
                  <a:cubicBezTo>
                    <a:pt x="785600" y="202145"/>
                    <a:pt x="757177" y="173722"/>
                    <a:pt x="722116" y="173722"/>
                  </a:cubicBezTo>
                  <a:lnTo>
                    <a:pt x="634876" y="173722"/>
                  </a:lnTo>
                  <a:cubicBezTo>
                    <a:pt x="608806" y="147651"/>
                    <a:pt x="582735" y="121579"/>
                    <a:pt x="556664" y="95509"/>
                  </a:cubicBezTo>
                  <a:cubicBezTo>
                    <a:pt x="429319" y="-31836"/>
                    <a:pt x="222853" y="-31836"/>
                    <a:pt x="95508" y="95509"/>
                  </a:cubicBezTo>
                  <a:cubicBezTo>
                    <a:pt x="31836" y="159181"/>
                    <a:pt x="0" y="242634"/>
                    <a:pt x="0" y="326087"/>
                  </a:cubicBezTo>
                  <a:cubicBezTo>
                    <a:pt x="0" y="409540"/>
                    <a:pt x="31836" y="492992"/>
                    <a:pt x="95508" y="556665"/>
                  </a:cubicBezTo>
                  <a:cubicBezTo>
                    <a:pt x="222853" y="684010"/>
                    <a:pt x="429320" y="684010"/>
                    <a:pt x="556665" y="556665"/>
                  </a:cubicBezTo>
                  <a:lnTo>
                    <a:pt x="634877" y="478452"/>
                  </a:lnTo>
                  <a:lnTo>
                    <a:pt x="722116" y="478453"/>
                  </a:lnTo>
                  <a:cubicBezTo>
                    <a:pt x="757178" y="478452"/>
                    <a:pt x="785600" y="450030"/>
                    <a:pt x="785600" y="414968"/>
                  </a:cubicBezTo>
                  <a:lnTo>
                    <a:pt x="785600" y="327729"/>
                  </a:lnTo>
                  <a:close/>
                  <a:moveTo>
                    <a:pt x="893383" y="437430"/>
                  </a:moveTo>
                  <a:lnTo>
                    <a:pt x="893383" y="214743"/>
                  </a:lnTo>
                  <a:cubicBezTo>
                    <a:pt x="893383" y="198561"/>
                    <a:pt x="880265" y="185442"/>
                    <a:pt x="864082" y="185442"/>
                  </a:cubicBezTo>
                  <a:cubicBezTo>
                    <a:pt x="847900" y="185442"/>
                    <a:pt x="834781" y="198561"/>
                    <a:pt x="834781" y="214743"/>
                  </a:cubicBezTo>
                  <a:lnTo>
                    <a:pt x="834781" y="437431"/>
                  </a:lnTo>
                  <a:cubicBezTo>
                    <a:pt x="834781" y="453613"/>
                    <a:pt x="847900" y="466732"/>
                    <a:pt x="864082" y="466732"/>
                  </a:cubicBezTo>
                  <a:lnTo>
                    <a:pt x="864082" y="466731"/>
                  </a:lnTo>
                  <a:cubicBezTo>
                    <a:pt x="880265" y="466731"/>
                    <a:pt x="893383" y="453613"/>
                    <a:pt x="893383" y="437430"/>
                  </a:cubicBezTo>
                  <a:close/>
                  <a:moveTo>
                    <a:pt x="984194" y="425710"/>
                  </a:moveTo>
                  <a:lnTo>
                    <a:pt x="984193" y="226464"/>
                  </a:lnTo>
                  <a:cubicBezTo>
                    <a:pt x="984193" y="210281"/>
                    <a:pt x="971075" y="197163"/>
                    <a:pt x="954893" y="197162"/>
                  </a:cubicBezTo>
                  <a:cubicBezTo>
                    <a:pt x="938710" y="197163"/>
                    <a:pt x="925591" y="210281"/>
                    <a:pt x="925591" y="226464"/>
                  </a:cubicBezTo>
                  <a:lnTo>
                    <a:pt x="925591" y="425710"/>
                  </a:lnTo>
                  <a:cubicBezTo>
                    <a:pt x="925591" y="441893"/>
                    <a:pt x="938710" y="455012"/>
                    <a:pt x="954893" y="455012"/>
                  </a:cubicBezTo>
                  <a:lnTo>
                    <a:pt x="954893" y="455011"/>
                  </a:lnTo>
                  <a:cubicBezTo>
                    <a:pt x="971075" y="455011"/>
                    <a:pt x="984194" y="441892"/>
                    <a:pt x="984194" y="425710"/>
                  </a:cubicBezTo>
                  <a:close/>
                  <a:moveTo>
                    <a:pt x="1075004" y="402269"/>
                  </a:moveTo>
                  <a:lnTo>
                    <a:pt x="1075004" y="249904"/>
                  </a:lnTo>
                  <a:cubicBezTo>
                    <a:pt x="1075004" y="233721"/>
                    <a:pt x="1061885" y="220603"/>
                    <a:pt x="1045703" y="220603"/>
                  </a:cubicBezTo>
                  <a:cubicBezTo>
                    <a:pt x="1029520" y="220603"/>
                    <a:pt x="1016402" y="233721"/>
                    <a:pt x="1016402" y="249904"/>
                  </a:cubicBezTo>
                  <a:lnTo>
                    <a:pt x="1016402" y="402269"/>
                  </a:lnTo>
                  <a:cubicBezTo>
                    <a:pt x="1016402" y="418452"/>
                    <a:pt x="1029520" y="431570"/>
                    <a:pt x="1045703" y="431570"/>
                  </a:cubicBezTo>
                  <a:lnTo>
                    <a:pt x="1045703" y="431570"/>
                  </a:lnTo>
                  <a:cubicBezTo>
                    <a:pt x="1061885" y="431570"/>
                    <a:pt x="1075004" y="418451"/>
                    <a:pt x="1075004" y="40226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8469A942-804D-4903-8F4A-8D9429512BF3}"/>
              </a:ext>
            </a:extLst>
          </p:cNvPr>
          <p:cNvGrpSpPr/>
          <p:nvPr/>
        </p:nvGrpSpPr>
        <p:grpSpPr>
          <a:xfrm>
            <a:off x="1588879" y="-1847"/>
            <a:ext cx="762976" cy="2936601"/>
            <a:chOff x="3158599" y="-1847"/>
            <a:chExt cx="762976" cy="2936601"/>
          </a:xfrm>
          <a:solidFill>
            <a:schemeClr val="accent4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82B04CED-E9CE-4AD0-AC88-1E335388BA2D}"/>
                </a:ext>
              </a:extLst>
            </p:cNvPr>
            <p:cNvSpPr/>
            <p:nvPr/>
          </p:nvSpPr>
          <p:spPr>
            <a:xfrm>
              <a:off x="3501625" y="-1847"/>
              <a:ext cx="72000" cy="1737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C5500B9C-197E-48FC-8A95-0C5F5A2064F8}"/>
                </a:ext>
              </a:extLst>
            </p:cNvPr>
            <p:cNvSpPr/>
            <p:nvPr/>
          </p:nvSpPr>
          <p:spPr>
            <a:xfrm rot="5400000" flipH="1">
              <a:off x="2911264" y="1924443"/>
              <a:ext cx="1257646" cy="762976"/>
            </a:xfrm>
            <a:custGeom>
              <a:avLst/>
              <a:gdLst>
                <a:gd name="connsiteX0" fmla="*/ 782320 w 1075004"/>
                <a:gd name="connsiteY0" fmla="*/ 253919 h 652173"/>
                <a:gd name="connsiteX1" fmla="*/ 763875 w 1075004"/>
                <a:gd name="connsiteY1" fmla="*/ 269396 h 652173"/>
                <a:gd name="connsiteX2" fmla="*/ 421371 w 1075004"/>
                <a:gd name="connsiteY2" fmla="*/ 239431 h 652173"/>
                <a:gd name="connsiteX3" fmla="*/ 421370 w 1075004"/>
                <a:gd name="connsiteY3" fmla="*/ 253854 h 652173"/>
                <a:gd name="connsiteX4" fmla="*/ 447078 w 1075004"/>
                <a:gd name="connsiteY4" fmla="*/ 253854 h 652173"/>
                <a:gd name="connsiteX5" fmla="*/ 464104 w 1075004"/>
                <a:gd name="connsiteY5" fmla="*/ 270880 h 652173"/>
                <a:gd name="connsiteX6" fmla="*/ 464104 w 1075004"/>
                <a:gd name="connsiteY6" fmla="*/ 270879 h 652173"/>
                <a:gd name="connsiteX7" fmla="*/ 447079 w 1075004"/>
                <a:gd name="connsiteY7" fmla="*/ 287905 h 652173"/>
                <a:gd name="connsiteX8" fmla="*/ 421371 w 1075004"/>
                <a:gd name="connsiteY8" fmla="*/ 287905 h 652173"/>
                <a:gd name="connsiteX9" fmla="*/ 421371 w 1075004"/>
                <a:gd name="connsiteY9" fmla="*/ 311227 h 652173"/>
                <a:gd name="connsiteX10" fmla="*/ 447078 w 1075004"/>
                <a:gd name="connsiteY10" fmla="*/ 311227 h 652173"/>
                <a:gd name="connsiteX11" fmla="*/ 464104 w 1075004"/>
                <a:gd name="connsiteY11" fmla="*/ 328253 h 652173"/>
                <a:gd name="connsiteX12" fmla="*/ 464104 w 1075004"/>
                <a:gd name="connsiteY12" fmla="*/ 328253 h 652173"/>
                <a:gd name="connsiteX13" fmla="*/ 447079 w 1075004"/>
                <a:gd name="connsiteY13" fmla="*/ 345278 h 652173"/>
                <a:gd name="connsiteX14" fmla="*/ 421371 w 1075004"/>
                <a:gd name="connsiteY14" fmla="*/ 345279 h 652173"/>
                <a:gd name="connsiteX15" fmla="*/ 421371 w 1075004"/>
                <a:gd name="connsiteY15" fmla="*/ 368601 h 652173"/>
                <a:gd name="connsiteX16" fmla="*/ 447078 w 1075004"/>
                <a:gd name="connsiteY16" fmla="*/ 368601 h 652173"/>
                <a:gd name="connsiteX17" fmla="*/ 464104 w 1075004"/>
                <a:gd name="connsiteY17" fmla="*/ 385627 h 652173"/>
                <a:gd name="connsiteX18" fmla="*/ 464104 w 1075004"/>
                <a:gd name="connsiteY18" fmla="*/ 385627 h 652173"/>
                <a:gd name="connsiteX19" fmla="*/ 447079 w 1075004"/>
                <a:gd name="connsiteY19" fmla="*/ 402652 h 652173"/>
                <a:gd name="connsiteX20" fmla="*/ 421371 w 1075004"/>
                <a:gd name="connsiteY20" fmla="*/ 402652 h 652173"/>
                <a:gd name="connsiteX21" fmla="*/ 421370 w 1075004"/>
                <a:gd name="connsiteY21" fmla="*/ 417162 h 652173"/>
                <a:gd name="connsiteX22" fmla="*/ 762268 w 1075004"/>
                <a:gd name="connsiteY22" fmla="*/ 381332 h 652173"/>
                <a:gd name="connsiteX23" fmla="*/ 780980 w 1075004"/>
                <a:gd name="connsiteY23" fmla="*/ 396486 h 652173"/>
                <a:gd name="connsiteX24" fmla="*/ 765828 w 1075004"/>
                <a:gd name="connsiteY24" fmla="*/ 415197 h 652173"/>
                <a:gd name="connsiteX25" fmla="*/ 415893 w 1075004"/>
                <a:gd name="connsiteY25" fmla="*/ 451977 h 652173"/>
                <a:gd name="connsiteX26" fmla="*/ 397181 w 1075004"/>
                <a:gd name="connsiteY26" fmla="*/ 436824 h 652173"/>
                <a:gd name="connsiteX27" fmla="*/ 398889 w 1075004"/>
                <a:gd name="connsiteY27" fmla="*/ 431060 h 652173"/>
                <a:gd name="connsiteX28" fmla="*/ 398669 w 1075004"/>
                <a:gd name="connsiteY28" fmla="*/ 430530 h 652173"/>
                <a:gd name="connsiteX29" fmla="*/ 398669 w 1075004"/>
                <a:gd name="connsiteY29" fmla="*/ 402652 h 652173"/>
                <a:gd name="connsiteX30" fmla="*/ 372962 w 1075004"/>
                <a:gd name="connsiteY30" fmla="*/ 402653 h 652173"/>
                <a:gd name="connsiteX31" fmla="*/ 355936 w 1075004"/>
                <a:gd name="connsiteY31" fmla="*/ 385627 h 652173"/>
                <a:gd name="connsiteX32" fmla="*/ 372962 w 1075004"/>
                <a:gd name="connsiteY32" fmla="*/ 368601 h 652173"/>
                <a:gd name="connsiteX33" fmla="*/ 398669 w 1075004"/>
                <a:gd name="connsiteY33" fmla="*/ 368601 h 652173"/>
                <a:gd name="connsiteX34" fmla="*/ 398670 w 1075004"/>
                <a:gd name="connsiteY34" fmla="*/ 345279 h 652173"/>
                <a:gd name="connsiteX35" fmla="*/ 372962 w 1075004"/>
                <a:gd name="connsiteY35" fmla="*/ 345279 h 652173"/>
                <a:gd name="connsiteX36" fmla="*/ 355936 w 1075004"/>
                <a:gd name="connsiteY36" fmla="*/ 328253 h 652173"/>
                <a:gd name="connsiteX37" fmla="*/ 372962 w 1075004"/>
                <a:gd name="connsiteY37" fmla="*/ 311228 h 652173"/>
                <a:gd name="connsiteX38" fmla="*/ 398669 w 1075004"/>
                <a:gd name="connsiteY38" fmla="*/ 311227 h 652173"/>
                <a:gd name="connsiteX39" fmla="*/ 398669 w 1075004"/>
                <a:gd name="connsiteY39" fmla="*/ 287905 h 652173"/>
                <a:gd name="connsiteX40" fmla="*/ 372962 w 1075004"/>
                <a:gd name="connsiteY40" fmla="*/ 287905 h 652173"/>
                <a:gd name="connsiteX41" fmla="*/ 355936 w 1075004"/>
                <a:gd name="connsiteY41" fmla="*/ 270880 h 652173"/>
                <a:gd name="connsiteX42" fmla="*/ 372962 w 1075004"/>
                <a:gd name="connsiteY42" fmla="*/ 253854 h 652173"/>
                <a:gd name="connsiteX43" fmla="*/ 398670 w 1075004"/>
                <a:gd name="connsiteY43" fmla="*/ 253854 h 652173"/>
                <a:gd name="connsiteX44" fmla="*/ 398670 w 1075004"/>
                <a:gd name="connsiteY44" fmla="*/ 226224 h 652173"/>
                <a:gd name="connsiteX45" fmla="*/ 399282 w 1075004"/>
                <a:gd name="connsiteY45" fmla="*/ 224745 h 652173"/>
                <a:gd name="connsiteX46" fmla="*/ 397876 w 1075004"/>
                <a:gd name="connsiteY46" fmla="*/ 220285 h 652173"/>
                <a:gd name="connsiteX47" fmla="*/ 416321 w 1075004"/>
                <a:gd name="connsiteY47" fmla="*/ 204807 h 652173"/>
                <a:gd name="connsiteX48" fmla="*/ 766843 w 1075004"/>
                <a:gd name="connsiteY48" fmla="*/ 235474 h 652173"/>
                <a:gd name="connsiteX49" fmla="*/ 782320 w 1075004"/>
                <a:gd name="connsiteY49" fmla="*/ 253919 h 652173"/>
                <a:gd name="connsiteX50" fmla="*/ 787242 w 1075004"/>
                <a:gd name="connsiteY50" fmla="*/ 326087 h 652173"/>
                <a:gd name="connsiteX51" fmla="*/ 785600 w 1075004"/>
                <a:gd name="connsiteY51" fmla="*/ 324445 h 652173"/>
                <a:gd name="connsiteX52" fmla="*/ 785600 w 1075004"/>
                <a:gd name="connsiteY52" fmla="*/ 237207 h 652173"/>
                <a:gd name="connsiteX53" fmla="*/ 722116 w 1075004"/>
                <a:gd name="connsiteY53" fmla="*/ 173722 h 652173"/>
                <a:gd name="connsiteX54" fmla="*/ 634876 w 1075004"/>
                <a:gd name="connsiteY54" fmla="*/ 173722 h 652173"/>
                <a:gd name="connsiteX55" fmla="*/ 556664 w 1075004"/>
                <a:gd name="connsiteY55" fmla="*/ 95509 h 652173"/>
                <a:gd name="connsiteX56" fmla="*/ 95508 w 1075004"/>
                <a:gd name="connsiteY56" fmla="*/ 95509 h 652173"/>
                <a:gd name="connsiteX57" fmla="*/ 0 w 1075004"/>
                <a:gd name="connsiteY57" fmla="*/ 326087 h 652173"/>
                <a:gd name="connsiteX58" fmla="*/ 95508 w 1075004"/>
                <a:gd name="connsiteY58" fmla="*/ 556665 h 652173"/>
                <a:gd name="connsiteX59" fmla="*/ 556665 w 1075004"/>
                <a:gd name="connsiteY59" fmla="*/ 556665 h 652173"/>
                <a:gd name="connsiteX60" fmla="*/ 634877 w 1075004"/>
                <a:gd name="connsiteY60" fmla="*/ 478452 h 652173"/>
                <a:gd name="connsiteX61" fmla="*/ 722116 w 1075004"/>
                <a:gd name="connsiteY61" fmla="*/ 478453 h 652173"/>
                <a:gd name="connsiteX62" fmla="*/ 785600 w 1075004"/>
                <a:gd name="connsiteY62" fmla="*/ 414968 h 652173"/>
                <a:gd name="connsiteX63" fmla="*/ 785600 w 1075004"/>
                <a:gd name="connsiteY63" fmla="*/ 327729 h 652173"/>
                <a:gd name="connsiteX64" fmla="*/ 893383 w 1075004"/>
                <a:gd name="connsiteY64" fmla="*/ 437430 h 652173"/>
                <a:gd name="connsiteX65" fmla="*/ 893383 w 1075004"/>
                <a:gd name="connsiteY65" fmla="*/ 214743 h 652173"/>
                <a:gd name="connsiteX66" fmla="*/ 864082 w 1075004"/>
                <a:gd name="connsiteY66" fmla="*/ 185442 h 652173"/>
                <a:gd name="connsiteX67" fmla="*/ 834781 w 1075004"/>
                <a:gd name="connsiteY67" fmla="*/ 214743 h 652173"/>
                <a:gd name="connsiteX68" fmla="*/ 834781 w 1075004"/>
                <a:gd name="connsiteY68" fmla="*/ 437431 h 652173"/>
                <a:gd name="connsiteX69" fmla="*/ 864082 w 1075004"/>
                <a:gd name="connsiteY69" fmla="*/ 466732 h 652173"/>
                <a:gd name="connsiteX70" fmla="*/ 864082 w 1075004"/>
                <a:gd name="connsiteY70" fmla="*/ 466731 h 652173"/>
                <a:gd name="connsiteX71" fmla="*/ 893383 w 1075004"/>
                <a:gd name="connsiteY71" fmla="*/ 437430 h 652173"/>
                <a:gd name="connsiteX72" fmla="*/ 984194 w 1075004"/>
                <a:gd name="connsiteY72" fmla="*/ 425710 h 652173"/>
                <a:gd name="connsiteX73" fmla="*/ 984193 w 1075004"/>
                <a:gd name="connsiteY73" fmla="*/ 226464 h 652173"/>
                <a:gd name="connsiteX74" fmla="*/ 954892 w 1075004"/>
                <a:gd name="connsiteY74" fmla="*/ 197162 h 652173"/>
                <a:gd name="connsiteX75" fmla="*/ 925591 w 1075004"/>
                <a:gd name="connsiteY75" fmla="*/ 226464 h 652173"/>
                <a:gd name="connsiteX76" fmla="*/ 925591 w 1075004"/>
                <a:gd name="connsiteY76" fmla="*/ 425710 h 652173"/>
                <a:gd name="connsiteX77" fmla="*/ 954892 w 1075004"/>
                <a:gd name="connsiteY77" fmla="*/ 455011 h 652173"/>
                <a:gd name="connsiteX78" fmla="*/ 954892 w 1075004"/>
                <a:gd name="connsiteY78" fmla="*/ 455011 h 652173"/>
                <a:gd name="connsiteX79" fmla="*/ 984194 w 1075004"/>
                <a:gd name="connsiteY79" fmla="*/ 425710 h 652173"/>
                <a:gd name="connsiteX80" fmla="*/ 1075004 w 1075004"/>
                <a:gd name="connsiteY80" fmla="*/ 402268 h 652173"/>
                <a:gd name="connsiteX81" fmla="*/ 1075004 w 1075004"/>
                <a:gd name="connsiteY81" fmla="*/ 249904 h 652173"/>
                <a:gd name="connsiteX82" fmla="*/ 1045703 w 1075004"/>
                <a:gd name="connsiteY82" fmla="*/ 220603 h 652173"/>
                <a:gd name="connsiteX83" fmla="*/ 1016402 w 1075004"/>
                <a:gd name="connsiteY83" fmla="*/ 249904 h 652173"/>
                <a:gd name="connsiteX84" fmla="*/ 1016402 w 1075004"/>
                <a:gd name="connsiteY84" fmla="*/ 402269 h 652173"/>
                <a:gd name="connsiteX85" fmla="*/ 1045703 w 1075004"/>
                <a:gd name="connsiteY85" fmla="*/ 431570 h 652173"/>
                <a:gd name="connsiteX86" fmla="*/ 1045703 w 1075004"/>
                <a:gd name="connsiteY86" fmla="*/ 431570 h 652173"/>
                <a:gd name="connsiteX87" fmla="*/ 1075004 w 1075004"/>
                <a:gd name="connsiteY87" fmla="*/ 402268 h 6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3">
                  <a:moveTo>
                    <a:pt x="782320" y="253919"/>
                  </a:moveTo>
                  <a:cubicBezTo>
                    <a:pt x="781500" y="263286"/>
                    <a:pt x="773242" y="270215"/>
                    <a:pt x="763875" y="269396"/>
                  </a:cubicBezTo>
                  <a:cubicBezTo>
                    <a:pt x="649707" y="259408"/>
                    <a:pt x="535539" y="249420"/>
                    <a:pt x="421371" y="239431"/>
                  </a:cubicBezTo>
                  <a:lnTo>
                    <a:pt x="421370" y="253854"/>
                  </a:lnTo>
                  <a:lnTo>
                    <a:pt x="447078" y="253854"/>
                  </a:lnTo>
                  <a:cubicBezTo>
                    <a:pt x="456482" y="253853"/>
                    <a:pt x="464104" y="261476"/>
                    <a:pt x="464104" y="270880"/>
                  </a:cubicBezTo>
                  <a:lnTo>
                    <a:pt x="464104" y="270879"/>
                  </a:lnTo>
                  <a:cubicBezTo>
                    <a:pt x="464104" y="280282"/>
                    <a:pt x="456482" y="287905"/>
                    <a:pt x="447079" y="287905"/>
                  </a:cubicBezTo>
                  <a:cubicBezTo>
                    <a:pt x="438509" y="287905"/>
                    <a:pt x="429940" y="287905"/>
                    <a:pt x="421371" y="287905"/>
                  </a:cubicBezTo>
                  <a:lnTo>
                    <a:pt x="421371" y="311227"/>
                  </a:lnTo>
                  <a:lnTo>
                    <a:pt x="447078" y="311227"/>
                  </a:lnTo>
                  <a:cubicBezTo>
                    <a:pt x="456482" y="311227"/>
                    <a:pt x="464104" y="318850"/>
                    <a:pt x="464104" y="328253"/>
                  </a:cubicBezTo>
                  <a:lnTo>
                    <a:pt x="464104" y="328253"/>
                  </a:lnTo>
                  <a:cubicBezTo>
                    <a:pt x="464104" y="337655"/>
                    <a:pt x="456482" y="345278"/>
                    <a:pt x="447079" y="345278"/>
                  </a:cubicBezTo>
                  <a:cubicBezTo>
                    <a:pt x="438510" y="345278"/>
                    <a:pt x="429940" y="345278"/>
                    <a:pt x="421371" y="345279"/>
                  </a:cubicBezTo>
                  <a:lnTo>
                    <a:pt x="421371" y="368601"/>
                  </a:lnTo>
                  <a:lnTo>
                    <a:pt x="447078" y="368601"/>
                  </a:lnTo>
                  <a:cubicBezTo>
                    <a:pt x="456482" y="368601"/>
                    <a:pt x="464104" y="376223"/>
                    <a:pt x="464104" y="385627"/>
                  </a:cubicBezTo>
                  <a:lnTo>
                    <a:pt x="464104" y="385627"/>
                  </a:lnTo>
                  <a:cubicBezTo>
                    <a:pt x="464104" y="395030"/>
                    <a:pt x="456481" y="402652"/>
                    <a:pt x="447079" y="402652"/>
                  </a:cubicBezTo>
                  <a:cubicBezTo>
                    <a:pt x="438509" y="402652"/>
                    <a:pt x="429940" y="402652"/>
                    <a:pt x="421371" y="402652"/>
                  </a:cubicBezTo>
                  <a:lnTo>
                    <a:pt x="421370" y="417162"/>
                  </a:lnTo>
                  <a:lnTo>
                    <a:pt x="762268" y="381332"/>
                  </a:lnTo>
                  <a:cubicBezTo>
                    <a:pt x="771619" y="380350"/>
                    <a:pt x="779997" y="387134"/>
                    <a:pt x="780980" y="396486"/>
                  </a:cubicBezTo>
                  <a:cubicBezTo>
                    <a:pt x="781963" y="405837"/>
                    <a:pt x="775179" y="414214"/>
                    <a:pt x="765828" y="415197"/>
                  </a:cubicBezTo>
                  <a:cubicBezTo>
                    <a:pt x="649182" y="427457"/>
                    <a:pt x="532538" y="439718"/>
                    <a:pt x="415893" y="451977"/>
                  </a:cubicBezTo>
                  <a:cubicBezTo>
                    <a:pt x="406541" y="452960"/>
                    <a:pt x="398164" y="446176"/>
                    <a:pt x="397181" y="436824"/>
                  </a:cubicBezTo>
                  <a:cubicBezTo>
                    <a:pt x="396959" y="434720"/>
                    <a:pt x="397132" y="432665"/>
                    <a:pt x="398889" y="431060"/>
                  </a:cubicBezTo>
                  <a:lnTo>
                    <a:pt x="398669" y="430530"/>
                  </a:lnTo>
                  <a:lnTo>
                    <a:pt x="398669" y="402652"/>
                  </a:lnTo>
                  <a:lnTo>
                    <a:pt x="372962" y="402653"/>
                  </a:lnTo>
                  <a:cubicBezTo>
                    <a:pt x="363559" y="402653"/>
                    <a:pt x="355936" y="395031"/>
                    <a:pt x="355936" y="385627"/>
                  </a:cubicBezTo>
                  <a:cubicBezTo>
                    <a:pt x="355936" y="376224"/>
                    <a:pt x="363559" y="368601"/>
                    <a:pt x="372962" y="368601"/>
                  </a:cubicBezTo>
                  <a:lnTo>
                    <a:pt x="398669" y="368601"/>
                  </a:lnTo>
                  <a:lnTo>
                    <a:pt x="398670" y="345279"/>
                  </a:lnTo>
                  <a:lnTo>
                    <a:pt x="372962" y="345279"/>
                  </a:lnTo>
                  <a:cubicBezTo>
                    <a:pt x="363559" y="345278"/>
                    <a:pt x="355937" y="337656"/>
                    <a:pt x="355936" y="328253"/>
                  </a:cubicBezTo>
                  <a:cubicBezTo>
                    <a:pt x="355937" y="318850"/>
                    <a:pt x="363559" y="311227"/>
                    <a:pt x="372962" y="311228"/>
                  </a:cubicBezTo>
                  <a:lnTo>
                    <a:pt x="398669" y="311227"/>
                  </a:lnTo>
                  <a:lnTo>
                    <a:pt x="398669" y="287905"/>
                  </a:lnTo>
                  <a:lnTo>
                    <a:pt x="372962" y="287905"/>
                  </a:lnTo>
                  <a:cubicBezTo>
                    <a:pt x="363559" y="287905"/>
                    <a:pt x="355936" y="280283"/>
                    <a:pt x="355936" y="270880"/>
                  </a:cubicBezTo>
                  <a:cubicBezTo>
                    <a:pt x="355936" y="261476"/>
                    <a:pt x="363559" y="253854"/>
                    <a:pt x="372962" y="253854"/>
                  </a:cubicBezTo>
                  <a:lnTo>
                    <a:pt x="398670" y="253854"/>
                  </a:lnTo>
                  <a:lnTo>
                    <a:pt x="398670" y="226224"/>
                  </a:lnTo>
                  <a:cubicBezTo>
                    <a:pt x="398670" y="225699"/>
                    <a:pt x="398705" y="225182"/>
                    <a:pt x="399282" y="224745"/>
                  </a:cubicBezTo>
                  <a:lnTo>
                    <a:pt x="397876" y="220285"/>
                  </a:lnTo>
                  <a:cubicBezTo>
                    <a:pt x="398695" y="210917"/>
                    <a:pt x="406953" y="203988"/>
                    <a:pt x="416321" y="204807"/>
                  </a:cubicBezTo>
                  <a:lnTo>
                    <a:pt x="766843" y="235474"/>
                  </a:lnTo>
                  <a:cubicBezTo>
                    <a:pt x="776210" y="236294"/>
                    <a:pt x="783140" y="244551"/>
                    <a:pt x="782320" y="253919"/>
                  </a:cubicBezTo>
                  <a:close/>
                  <a:moveTo>
                    <a:pt x="787242" y="326087"/>
                  </a:moveTo>
                  <a:lnTo>
                    <a:pt x="785600" y="324445"/>
                  </a:lnTo>
                  <a:lnTo>
                    <a:pt x="785600" y="237207"/>
                  </a:lnTo>
                  <a:cubicBezTo>
                    <a:pt x="785600" y="202145"/>
                    <a:pt x="757177" y="173722"/>
                    <a:pt x="722116" y="173722"/>
                  </a:cubicBezTo>
                  <a:lnTo>
                    <a:pt x="634876" y="173722"/>
                  </a:lnTo>
                  <a:cubicBezTo>
                    <a:pt x="608806" y="147651"/>
                    <a:pt x="582735" y="121579"/>
                    <a:pt x="556664" y="95509"/>
                  </a:cubicBezTo>
                  <a:cubicBezTo>
                    <a:pt x="429319" y="-31836"/>
                    <a:pt x="222853" y="-31836"/>
                    <a:pt x="95508" y="95509"/>
                  </a:cubicBezTo>
                  <a:cubicBezTo>
                    <a:pt x="31836" y="159181"/>
                    <a:pt x="0" y="242634"/>
                    <a:pt x="0" y="326087"/>
                  </a:cubicBezTo>
                  <a:cubicBezTo>
                    <a:pt x="0" y="409540"/>
                    <a:pt x="31836" y="492992"/>
                    <a:pt x="95508" y="556665"/>
                  </a:cubicBezTo>
                  <a:cubicBezTo>
                    <a:pt x="222853" y="684010"/>
                    <a:pt x="429320" y="684010"/>
                    <a:pt x="556665" y="556665"/>
                  </a:cubicBezTo>
                  <a:lnTo>
                    <a:pt x="634877" y="478452"/>
                  </a:lnTo>
                  <a:lnTo>
                    <a:pt x="722116" y="478453"/>
                  </a:lnTo>
                  <a:cubicBezTo>
                    <a:pt x="757178" y="478452"/>
                    <a:pt x="785600" y="450029"/>
                    <a:pt x="785600" y="414968"/>
                  </a:cubicBezTo>
                  <a:lnTo>
                    <a:pt x="785600" y="327729"/>
                  </a:lnTo>
                  <a:close/>
                  <a:moveTo>
                    <a:pt x="893383" y="437430"/>
                  </a:moveTo>
                  <a:lnTo>
                    <a:pt x="893383" y="214743"/>
                  </a:lnTo>
                  <a:cubicBezTo>
                    <a:pt x="893383" y="198561"/>
                    <a:pt x="880265" y="185442"/>
                    <a:pt x="864082" y="185442"/>
                  </a:cubicBezTo>
                  <a:cubicBezTo>
                    <a:pt x="847900" y="185442"/>
                    <a:pt x="834781" y="198561"/>
                    <a:pt x="834781" y="214743"/>
                  </a:cubicBezTo>
                  <a:lnTo>
                    <a:pt x="834781" y="437431"/>
                  </a:lnTo>
                  <a:cubicBezTo>
                    <a:pt x="834781" y="453613"/>
                    <a:pt x="847900" y="466732"/>
                    <a:pt x="864082" y="466732"/>
                  </a:cubicBezTo>
                  <a:lnTo>
                    <a:pt x="864082" y="466731"/>
                  </a:lnTo>
                  <a:cubicBezTo>
                    <a:pt x="880265" y="466731"/>
                    <a:pt x="893383" y="453613"/>
                    <a:pt x="893383" y="437430"/>
                  </a:cubicBezTo>
                  <a:close/>
                  <a:moveTo>
                    <a:pt x="984194" y="425710"/>
                  </a:moveTo>
                  <a:lnTo>
                    <a:pt x="984193" y="226464"/>
                  </a:lnTo>
                  <a:cubicBezTo>
                    <a:pt x="984193" y="210281"/>
                    <a:pt x="971075" y="197163"/>
                    <a:pt x="954892" y="197162"/>
                  </a:cubicBezTo>
                  <a:cubicBezTo>
                    <a:pt x="938710" y="197163"/>
                    <a:pt x="925591" y="210281"/>
                    <a:pt x="925591" y="226464"/>
                  </a:cubicBezTo>
                  <a:lnTo>
                    <a:pt x="925591" y="425710"/>
                  </a:lnTo>
                  <a:cubicBezTo>
                    <a:pt x="925591" y="441893"/>
                    <a:pt x="938710" y="455011"/>
                    <a:pt x="954892" y="455011"/>
                  </a:cubicBezTo>
                  <a:lnTo>
                    <a:pt x="954892" y="455011"/>
                  </a:lnTo>
                  <a:cubicBezTo>
                    <a:pt x="971075" y="455011"/>
                    <a:pt x="984194" y="441892"/>
                    <a:pt x="984194" y="425710"/>
                  </a:cubicBezTo>
                  <a:close/>
                  <a:moveTo>
                    <a:pt x="1075004" y="402268"/>
                  </a:moveTo>
                  <a:lnTo>
                    <a:pt x="1075004" y="249904"/>
                  </a:lnTo>
                  <a:cubicBezTo>
                    <a:pt x="1075004" y="233721"/>
                    <a:pt x="1061885" y="220603"/>
                    <a:pt x="1045703" y="220603"/>
                  </a:cubicBezTo>
                  <a:cubicBezTo>
                    <a:pt x="1029520" y="220603"/>
                    <a:pt x="1016402" y="233721"/>
                    <a:pt x="1016402" y="249904"/>
                  </a:cubicBezTo>
                  <a:lnTo>
                    <a:pt x="1016402" y="402269"/>
                  </a:lnTo>
                  <a:cubicBezTo>
                    <a:pt x="1016402" y="418451"/>
                    <a:pt x="1029520" y="431570"/>
                    <a:pt x="1045703" y="431570"/>
                  </a:cubicBezTo>
                  <a:lnTo>
                    <a:pt x="1045703" y="431570"/>
                  </a:lnTo>
                  <a:cubicBezTo>
                    <a:pt x="1061885" y="431570"/>
                    <a:pt x="1075004" y="418451"/>
                    <a:pt x="1075004" y="402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8D1DD00C-F719-4E36-8400-D48848310B64}"/>
              </a:ext>
            </a:extLst>
          </p:cNvPr>
          <p:cNvGrpSpPr/>
          <p:nvPr/>
        </p:nvGrpSpPr>
        <p:grpSpPr>
          <a:xfrm>
            <a:off x="735264" y="-1847"/>
            <a:ext cx="1437328" cy="5489412"/>
            <a:chOff x="2015424" y="-1847"/>
            <a:chExt cx="1437328" cy="548941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xmlns="" id="{C03BF2F0-D709-4C92-878E-6F1024DCB8F1}"/>
                </a:ext>
              </a:extLst>
            </p:cNvPr>
            <p:cNvSpPr/>
            <p:nvPr/>
          </p:nvSpPr>
          <p:spPr>
            <a:xfrm>
              <a:off x="2701620" y="-1847"/>
              <a:ext cx="72000" cy="4023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11" name="Rounded Rectangle 51">
              <a:extLst>
                <a:ext uri="{FF2B5EF4-FFF2-40B4-BE49-F238E27FC236}">
                  <a16:creationId xmlns:a16="http://schemas.microsoft.com/office/drawing/2014/main" xmlns="" id="{0A65E5E0-B696-4840-BE42-1CBEA55E6D07}"/>
                </a:ext>
              </a:extLst>
            </p:cNvPr>
            <p:cNvSpPr/>
            <p:nvPr/>
          </p:nvSpPr>
          <p:spPr>
            <a:xfrm rot="5400000" flipH="1">
              <a:off x="1970982" y="4005795"/>
              <a:ext cx="1526212" cy="1437328"/>
            </a:xfrm>
            <a:custGeom>
              <a:avLst/>
              <a:gdLst/>
              <a:ahLst/>
              <a:cxnLst/>
              <a:rect l="l" t="t" r="r" b="b"/>
              <a:pathLst>
                <a:path w="2928608" h="2758049">
                  <a:moveTo>
                    <a:pt x="2797052" y="1199936"/>
                  </a:moveTo>
                  <a:lnTo>
                    <a:pt x="2797052" y="1541978"/>
                  </a:lnTo>
                  <a:cubicBezTo>
                    <a:pt x="2797052" y="1578306"/>
                    <a:pt x="2826502" y="1607756"/>
                    <a:pt x="2862830" y="1607756"/>
                  </a:cubicBezTo>
                  <a:lnTo>
                    <a:pt x="2862830" y="1607755"/>
                  </a:lnTo>
                  <a:cubicBezTo>
                    <a:pt x="2899158" y="1607755"/>
                    <a:pt x="2928608" y="1578305"/>
                    <a:pt x="2928608" y="1541977"/>
                  </a:cubicBezTo>
                  <a:lnTo>
                    <a:pt x="2928607" y="1199936"/>
                  </a:lnTo>
                  <a:cubicBezTo>
                    <a:pt x="2928607" y="1163608"/>
                    <a:pt x="2899158" y="1134159"/>
                    <a:pt x="2862830" y="1134158"/>
                  </a:cubicBezTo>
                  <a:cubicBezTo>
                    <a:pt x="2826502" y="1134159"/>
                    <a:pt x="2797052" y="1163608"/>
                    <a:pt x="2797052" y="1199936"/>
                  </a:cubicBezTo>
                  <a:close/>
                  <a:moveTo>
                    <a:pt x="2593193" y="1147315"/>
                  </a:moveTo>
                  <a:lnTo>
                    <a:pt x="2593193" y="1594601"/>
                  </a:lnTo>
                  <a:cubicBezTo>
                    <a:pt x="2593193" y="1630929"/>
                    <a:pt x="2622643" y="1660379"/>
                    <a:pt x="2658971" y="1660379"/>
                  </a:cubicBezTo>
                  <a:lnTo>
                    <a:pt x="2658971" y="1660378"/>
                  </a:lnTo>
                  <a:cubicBezTo>
                    <a:pt x="2695299" y="1660378"/>
                    <a:pt x="2724749" y="1630928"/>
                    <a:pt x="2724749" y="1594600"/>
                  </a:cubicBezTo>
                  <a:lnTo>
                    <a:pt x="2724748" y="1147315"/>
                  </a:lnTo>
                  <a:cubicBezTo>
                    <a:pt x="2724748" y="1110987"/>
                    <a:pt x="2695299" y="1081538"/>
                    <a:pt x="2658971" y="1081537"/>
                  </a:cubicBezTo>
                  <a:cubicBezTo>
                    <a:pt x="2622643" y="1081538"/>
                    <a:pt x="2593193" y="1110987"/>
                    <a:pt x="2593193" y="1147315"/>
                  </a:cubicBezTo>
                  <a:close/>
                  <a:moveTo>
                    <a:pt x="2389334" y="1121004"/>
                  </a:moveTo>
                  <a:lnTo>
                    <a:pt x="2389334" y="1620912"/>
                  </a:lnTo>
                  <a:cubicBezTo>
                    <a:pt x="2389334" y="1657240"/>
                    <a:pt x="2418784" y="1686690"/>
                    <a:pt x="2455112" y="1686690"/>
                  </a:cubicBezTo>
                  <a:lnTo>
                    <a:pt x="2455112" y="1686689"/>
                  </a:lnTo>
                  <a:cubicBezTo>
                    <a:pt x="2491440" y="1686689"/>
                    <a:pt x="2520890" y="1657239"/>
                    <a:pt x="2520890" y="1620911"/>
                  </a:cubicBezTo>
                  <a:lnTo>
                    <a:pt x="2520889" y="1121004"/>
                  </a:lnTo>
                  <a:cubicBezTo>
                    <a:pt x="2520889" y="1084676"/>
                    <a:pt x="2491440" y="1055227"/>
                    <a:pt x="2455112" y="1055226"/>
                  </a:cubicBezTo>
                  <a:cubicBezTo>
                    <a:pt x="2418784" y="1055227"/>
                    <a:pt x="2389334" y="1084676"/>
                    <a:pt x="2389334" y="1121004"/>
                  </a:cubicBezTo>
                  <a:close/>
                  <a:moveTo>
                    <a:pt x="1314382" y="1247024"/>
                  </a:moveTo>
                  <a:cubicBezTo>
                    <a:pt x="1314381" y="1225915"/>
                    <a:pt x="1331494" y="1208803"/>
                    <a:pt x="1352603" y="1208803"/>
                  </a:cubicBezTo>
                  <a:lnTo>
                    <a:pt x="1410313" y="1208803"/>
                  </a:lnTo>
                  <a:lnTo>
                    <a:pt x="1410313" y="1146778"/>
                  </a:lnTo>
                  <a:cubicBezTo>
                    <a:pt x="1410313" y="1145599"/>
                    <a:pt x="1410393" y="1144438"/>
                    <a:pt x="1411688" y="1143457"/>
                  </a:cubicBezTo>
                  <a:lnTo>
                    <a:pt x="1408531" y="1133444"/>
                  </a:lnTo>
                  <a:cubicBezTo>
                    <a:pt x="1410371" y="1112415"/>
                    <a:pt x="1428909" y="1096860"/>
                    <a:pt x="1449938" y="1098699"/>
                  </a:cubicBezTo>
                  <a:lnTo>
                    <a:pt x="2236821" y="1167543"/>
                  </a:lnTo>
                  <a:cubicBezTo>
                    <a:pt x="2257849" y="1169383"/>
                    <a:pt x="2273405" y="1187920"/>
                    <a:pt x="2271565" y="1208950"/>
                  </a:cubicBezTo>
                  <a:cubicBezTo>
                    <a:pt x="2269725" y="1229978"/>
                    <a:pt x="2251187" y="1245533"/>
                    <a:pt x="2230159" y="1243693"/>
                  </a:cubicBezTo>
                  <a:cubicBezTo>
                    <a:pt x="1973864" y="1221271"/>
                    <a:pt x="1717570" y="1198849"/>
                    <a:pt x="1461275" y="1176426"/>
                  </a:cubicBezTo>
                  <a:lnTo>
                    <a:pt x="1461274" y="1208803"/>
                  </a:lnTo>
                  <a:lnTo>
                    <a:pt x="1518985" y="1208803"/>
                  </a:lnTo>
                  <a:cubicBezTo>
                    <a:pt x="1540095" y="1208802"/>
                    <a:pt x="1557205" y="1225915"/>
                    <a:pt x="1557206" y="1247025"/>
                  </a:cubicBezTo>
                  <a:lnTo>
                    <a:pt x="1557207" y="1247023"/>
                  </a:lnTo>
                  <a:cubicBezTo>
                    <a:pt x="1557207" y="1268132"/>
                    <a:pt x="1540095" y="1285244"/>
                    <a:pt x="1518986" y="1285244"/>
                  </a:cubicBezTo>
                  <a:cubicBezTo>
                    <a:pt x="1499749" y="1285244"/>
                    <a:pt x="1480511" y="1285243"/>
                    <a:pt x="1461275" y="1285244"/>
                  </a:cubicBezTo>
                  <a:lnTo>
                    <a:pt x="1461275" y="1337600"/>
                  </a:lnTo>
                  <a:lnTo>
                    <a:pt x="1518985" y="1337600"/>
                  </a:lnTo>
                  <a:cubicBezTo>
                    <a:pt x="1540095" y="1337600"/>
                    <a:pt x="1557206" y="1354713"/>
                    <a:pt x="1557206" y="1375821"/>
                  </a:cubicBezTo>
                  <a:lnTo>
                    <a:pt x="1557207" y="1375820"/>
                  </a:lnTo>
                  <a:cubicBezTo>
                    <a:pt x="1557206" y="1396928"/>
                    <a:pt x="1540095" y="1414041"/>
                    <a:pt x="1518986" y="1414041"/>
                  </a:cubicBezTo>
                  <a:cubicBezTo>
                    <a:pt x="1499750" y="1414041"/>
                    <a:pt x="1480511" y="1414041"/>
                    <a:pt x="1461275" y="1414042"/>
                  </a:cubicBezTo>
                  <a:lnTo>
                    <a:pt x="1461275" y="1466398"/>
                  </a:lnTo>
                  <a:lnTo>
                    <a:pt x="1518985" y="1466398"/>
                  </a:lnTo>
                  <a:cubicBezTo>
                    <a:pt x="1540095" y="1466398"/>
                    <a:pt x="1557206" y="1483509"/>
                    <a:pt x="1557206" y="1504618"/>
                  </a:cubicBezTo>
                  <a:lnTo>
                    <a:pt x="1557207" y="1504619"/>
                  </a:lnTo>
                  <a:cubicBezTo>
                    <a:pt x="1557207" y="1525727"/>
                    <a:pt x="1540094" y="1542838"/>
                    <a:pt x="1518986" y="1542839"/>
                  </a:cubicBezTo>
                  <a:cubicBezTo>
                    <a:pt x="1499749" y="1542839"/>
                    <a:pt x="1480511" y="1542838"/>
                    <a:pt x="1461275" y="1542839"/>
                  </a:cubicBezTo>
                  <a:lnTo>
                    <a:pt x="1461274" y="1575412"/>
                  </a:lnTo>
                  <a:lnTo>
                    <a:pt x="2226550" y="1494978"/>
                  </a:lnTo>
                  <a:cubicBezTo>
                    <a:pt x="2247542" y="1492772"/>
                    <a:pt x="2266350" y="1508001"/>
                    <a:pt x="2268556" y="1528995"/>
                  </a:cubicBezTo>
                  <a:cubicBezTo>
                    <a:pt x="2270763" y="1549988"/>
                    <a:pt x="2255534" y="1568794"/>
                    <a:pt x="2234542" y="1571000"/>
                  </a:cubicBezTo>
                  <a:cubicBezTo>
                    <a:pt x="1972686" y="1598522"/>
                    <a:pt x="1710833" y="1626046"/>
                    <a:pt x="1448978" y="1653567"/>
                  </a:cubicBezTo>
                  <a:cubicBezTo>
                    <a:pt x="1427984" y="1655774"/>
                    <a:pt x="1409178" y="1640544"/>
                    <a:pt x="1406971" y="1619551"/>
                  </a:cubicBezTo>
                  <a:cubicBezTo>
                    <a:pt x="1406474" y="1614827"/>
                    <a:pt x="1406862" y="1610214"/>
                    <a:pt x="1410805" y="1606610"/>
                  </a:cubicBezTo>
                  <a:lnTo>
                    <a:pt x="1410312" y="1605422"/>
                  </a:lnTo>
                  <a:lnTo>
                    <a:pt x="1410312" y="1542839"/>
                  </a:lnTo>
                  <a:lnTo>
                    <a:pt x="1352603" y="1542841"/>
                  </a:lnTo>
                  <a:cubicBezTo>
                    <a:pt x="1331494" y="1542841"/>
                    <a:pt x="1314382" y="1525729"/>
                    <a:pt x="1314382" y="1504619"/>
                  </a:cubicBezTo>
                  <a:cubicBezTo>
                    <a:pt x="1314382" y="1483510"/>
                    <a:pt x="1331493" y="1466397"/>
                    <a:pt x="1352603" y="1466398"/>
                  </a:cubicBezTo>
                  <a:lnTo>
                    <a:pt x="1410312" y="1466398"/>
                  </a:lnTo>
                  <a:lnTo>
                    <a:pt x="1410313" y="1414042"/>
                  </a:lnTo>
                  <a:lnTo>
                    <a:pt x="1352603" y="1414042"/>
                  </a:lnTo>
                  <a:cubicBezTo>
                    <a:pt x="1331494" y="1414041"/>
                    <a:pt x="1314383" y="1396930"/>
                    <a:pt x="1314382" y="1375820"/>
                  </a:cubicBezTo>
                  <a:cubicBezTo>
                    <a:pt x="1314383" y="1354713"/>
                    <a:pt x="1331494" y="1337600"/>
                    <a:pt x="1352603" y="1337601"/>
                  </a:cubicBezTo>
                  <a:lnTo>
                    <a:pt x="1410312" y="1337600"/>
                  </a:lnTo>
                  <a:lnTo>
                    <a:pt x="1410312" y="1285244"/>
                  </a:lnTo>
                  <a:lnTo>
                    <a:pt x="1352603" y="1285244"/>
                  </a:lnTo>
                  <a:cubicBezTo>
                    <a:pt x="1331494" y="1285244"/>
                    <a:pt x="1314381" y="1268133"/>
                    <a:pt x="1314382" y="1247024"/>
                  </a:cubicBezTo>
                  <a:close/>
                  <a:moveTo>
                    <a:pt x="1171967" y="72000"/>
                  </a:moveTo>
                  <a:lnTo>
                    <a:pt x="1171967" y="288000"/>
                  </a:lnTo>
                  <a:cubicBezTo>
                    <a:pt x="1171967" y="327765"/>
                    <a:pt x="1204202" y="360000"/>
                    <a:pt x="1243967" y="360000"/>
                  </a:cubicBezTo>
                  <a:cubicBezTo>
                    <a:pt x="1283732" y="360000"/>
                    <a:pt x="1315967" y="327765"/>
                    <a:pt x="1315967" y="288000"/>
                  </a:cubicBezTo>
                  <a:lnTo>
                    <a:pt x="1315967" y="72000"/>
                  </a:lnTo>
                  <a:cubicBezTo>
                    <a:pt x="1315967" y="32235"/>
                    <a:pt x="1283732" y="0"/>
                    <a:pt x="1243967" y="0"/>
                  </a:cubicBezTo>
                  <a:cubicBezTo>
                    <a:pt x="1204202" y="0"/>
                    <a:pt x="1171967" y="32235"/>
                    <a:pt x="1171967" y="72000"/>
                  </a:cubicBezTo>
                  <a:close/>
                  <a:moveTo>
                    <a:pt x="1171966" y="2470049"/>
                  </a:moveTo>
                  <a:lnTo>
                    <a:pt x="1171966" y="2686049"/>
                  </a:lnTo>
                  <a:cubicBezTo>
                    <a:pt x="1171966" y="2725814"/>
                    <a:pt x="1204201" y="2758049"/>
                    <a:pt x="1243966" y="2758049"/>
                  </a:cubicBezTo>
                  <a:cubicBezTo>
                    <a:pt x="1283731" y="2758049"/>
                    <a:pt x="1315966" y="2725814"/>
                    <a:pt x="1315966" y="2686049"/>
                  </a:cubicBezTo>
                  <a:lnTo>
                    <a:pt x="1315966" y="2470049"/>
                  </a:lnTo>
                  <a:cubicBezTo>
                    <a:pt x="1315966" y="2430284"/>
                    <a:pt x="1283731" y="2398049"/>
                    <a:pt x="1243966" y="2398049"/>
                  </a:cubicBezTo>
                  <a:cubicBezTo>
                    <a:pt x="1204201" y="2398049"/>
                    <a:pt x="1171966" y="2430284"/>
                    <a:pt x="1171966" y="2470049"/>
                  </a:cubicBezTo>
                  <a:close/>
                  <a:moveTo>
                    <a:pt x="515345" y="1370958"/>
                  </a:moveTo>
                  <a:cubicBezTo>
                    <a:pt x="515344" y="1558300"/>
                    <a:pt x="586814" y="1745642"/>
                    <a:pt x="729750" y="1888579"/>
                  </a:cubicBezTo>
                  <a:cubicBezTo>
                    <a:pt x="1015625" y="2174454"/>
                    <a:pt x="1479119" y="2174454"/>
                    <a:pt x="1764994" y="1888580"/>
                  </a:cubicBezTo>
                  <a:lnTo>
                    <a:pt x="1940572" y="1713001"/>
                  </a:lnTo>
                  <a:lnTo>
                    <a:pt x="2136413" y="1713002"/>
                  </a:lnTo>
                  <a:cubicBezTo>
                    <a:pt x="2215124" y="1713001"/>
                    <a:pt x="2278929" y="1649195"/>
                    <a:pt x="2278929" y="1570486"/>
                  </a:cubicBezTo>
                  <a:lnTo>
                    <a:pt x="2278929" y="1374645"/>
                  </a:lnTo>
                  <a:lnTo>
                    <a:pt x="2282614" y="1370959"/>
                  </a:lnTo>
                  <a:lnTo>
                    <a:pt x="2278929" y="1367272"/>
                  </a:lnTo>
                  <a:lnTo>
                    <a:pt x="2278929" y="1171432"/>
                  </a:lnTo>
                  <a:cubicBezTo>
                    <a:pt x="2278929" y="1092722"/>
                    <a:pt x="2215123" y="1028916"/>
                    <a:pt x="2136413" y="1028916"/>
                  </a:cubicBezTo>
                  <a:lnTo>
                    <a:pt x="1940571" y="1028916"/>
                  </a:lnTo>
                  <a:cubicBezTo>
                    <a:pt x="1882045" y="970390"/>
                    <a:pt x="1823519" y="911862"/>
                    <a:pt x="1764993" y="853336"/>
                  </a:cubicBezTo>
                  <a:cubicBezTo>
                    <a:pt x="1479118" y="567461"/>
                    <a:pt x="1015625" y="567462"/>
                    <a:pt x="729750" y="853336"/>
                  </a:cubicBezTo>
                  <a:cubicBezTo>
                    <a:pt x="586813" y="996273"/>
                    <a:pt x="515344" y="1183616"/>
                    <a:pt x="515345" y="1370958"/>
                  </a:cubicBezTo>
                  <a:close/>
                  <a:moveTo>
                    <a:pt x="388776" y="2386770"/>
                  </a:moveTo>
                  <a:cubicBezTo>
                    <a:pt x="388776" y="2405196"/>
                    <a:pt x="395805" y="2423622"/>
                    <a:pt x="409865" y="2437681"/>
                  </a:cubicBezTo>
                  <a:cubicBezTo>
                    <a:pt x="437983" y="2465800"/>
                    <a:pt x="483570" y="2465800"/>
                    <a:pt x="511688" y="2437681"/>
                  </a:cubicBezTo>
                  <a:lnTo>
                    <a:pt x="664423" y="2284946"/>
                  </a:lnTo>
                  <a:cubicBezTo>
                    <a:pt x="692541" y="2256828"/>
                    <a:pt x="692541" y="2211241"/>
                    <a:pt x="664423" y="2183123"/>
                  </a:cubicBezTo>
                  <a:cubicBezTo>
                    <a:pt x="636305" y="2155005"/>
                    <a:pt x="590718" y="2155005"/>
                    <a:pt x="562599" y="2183123"/>
                  </a:cubicBezTo>
                  <a:lnTo>
                    <a:pt x="409865" y="2335858"/>
                  </a:lnTo>
                  <a:cubicBezTo>
                    <a:pt x="395805" y="2349917"/>
                    <a:pt x="388776" y="2368343"/>
                    <a:pt x="388776" y="2386770"/>
                  </a:cubicBezTo>
                  <a:close/>
                  <a:moveTo>
                    <a:pt x="388776" y="365689"/>
                  </a:moveTo>
                  <a:cubicBezTo>
                    <a:pt x="388776" y="384115"/>
                    <a:pt x="395805" y="402541"/>
                    <a:pt x="409865" y="416600"/>
                  </a:cubicBezTo>
                  <a:lnTo>
                    <a:pt x="562599" y="569335"/>
                  </a:lnTo>
                  <a:cubicBezTo>
                    <a:pt x="590718" y="597454"/>
                    <a:pt x="636305" y="597454"/>
                    <a:pt x="664423" y="569335"/>
                  </a:cubicBezTo>
                  <a:cubicBezTo>
                    <a:pt x="692541" y="541217"/>
                    <a:pt x="692541" y="495630"/>
                    <a:pt x="664423" y="467512"/>
                  </a:cubicBezTo>
                  <a:lnTo>
                    <a:pt x="511688" y="314777"/>
                  </a:lnTo>
                  <a:cubicBezTo>
                    <a:pt x="483570" y="286659"/>
                    <a:pt x="437983" y="286659"/>
                    <a:pt x="409865" y="314777"/>
                  </a:cubicBezTo>
                  <a:cubicBezTo>
                    <a:pt x="395805" y="328836"/>
                    <a:pt x="388776" y="347262"/>
                    <a:pt x="388776" y="365689"/>
                  </a:cubicBezTo>
                  <a:close/>
                  <a:moveTo>
                    <a:pt x="0" y="1379024"/>
                  </a:moveTo>
                  <a:cubicBezTo>
                    <a:pt x="0" y="1418789"/>
                    <a:pt x="32235" y="1451024"/>
                    <a:pt x="72000" y="1451024"/>
                  </a:cubicBezTo>
                  <a:lnTo>
                    <a:pt x="288000" y="1451024"/>
                  </a:lnTo>
                  <a:cubicBezTo>
                    <a:pt x="327765" y="1451024"/>
                    <a:pt x="360000" y="1418789"/>
                    <a:pt x="360000" y="1379024"/>
                  </a:cubicBezTo>
                  <a:cubicBezTo>
                    <a:pt x="360000" y="1339259"/>
                    <a:pt x="327765" y="1307024"/>
                    <a:pt x="288000" y="1307024"/>
                  </a:cubicBezTo>
                  <a:lnTo>
                    <a:pt x="72000" y="1307024"/>
                  </a:lnTo>
                  <a:cubicBezTo>
                    <a:pt x="32235" y="1307024"/>
                    <a:pt x="0" y="1339259"/>
                    <a:pt x="0" y="13790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xmlns="" id="{92D9A825-26F7-4AC0-AA66-A642F08B3FCC}"/>
              </a:ext>
            </a:extLst>
          </p:cNvPr>
          <p:cNvGrpSpPr/>
          <p:nvPr/>
        </p:nvGrpSpPr>
        <p:grpSpPr>
          <a:xfrm>
            <a:off x="46111" y="-1847"/>
            <a:ext cx="762978" cy="3628896"/>
            <a:chOff x="808111" y="-1847"/>
            <a:chExt cx="762978" cy="3628896"/>
          </a:xfrm>
          <a:solidFill>
            <a:schemeClr val="accent2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xmlns="" id="{67987A3D-8DA5-4431-823F-480685C7A5DC}"/>
                </a:ext>
              </a:extLst>
            </p:cNvPr>
            <p:cNvSpPr/>
            <p:nvPr/>
          </p:nvSpPr>
          <p:spPr>
            <a:xfrm>
              <a:off x="1152817" y="-1847"/>
              <a:ext cx="72000" cy="23774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xmlns="" id="{63E94029-08EA-46F5-9EA4-70C4B6B01CF4}"/>
                </a:ext>
              </a:extLst>
            </p:cNvPr>
            <p:cNvSpPr/>
            <p:nvPr/>
          </p:nvSpPr>
          <p:spPr>
            <a:xfrm rot="5400000" flipH="1">
              <a:off x="560777" y="2616737"/>
              <a:ext cx="1257646" cy="762978"/>
            </a:xfrm>
            <a:custGeom>
              <a:avLst/>
              <a:gdLst>
                <a:gd name="connsiteX0" fmla="*/ 782320 w 1075004"/>
                <a:gd name="connsiteY0" fmla="*/ 253920 h 652174"/>
                <a:gd name="connsiteX1" fmla="*/ 763875 w 1075004"/>
                <a:gd name="connsiteY1" fmla="*/ 269397 h 652174"/>
                <a:gd name="connsiteX2" fmla="*/ 421371 w 1075004"/>
                <a:gd name="connsiteY2" fmla="*/ 239432 h 652174"/>
                <a:gd name="connsiteX3" fmla="*/ 421370 w 1075004"/>
                <a:gd name="connsiteY3" fmla="*/ 253855 h 652174"/>
                <a:gd name="connsiteX4" fmla="*/ 447078 w 1075004"/>
                <a:gd name="connsiteY4" fmla="*/ 253855 h 652174"/>
                <a:gd name="connsiteX5" fmla="*/ 464104 w 1075004"/>
                <a:gd name="connsiteY5" fmla="*/ 270881 h 652174"/>
                <a:gd name="connsiteX6" fmla="*/ 464104 w 1075004"/>
                <a:gd name="connsiteY6" fmla="*/ 270880 h 652174"/>
                <a:gd name="connsiteX7" fmla="*/ 447079 w 1075004"/>
                <a:gd name="connsiteY7" fmla="*/ 287906 h 652174"/>
                <a:gd name="connsiteX8" fmla="*/ 421371 w 1075004"/>
                <a:gd name="connsiteY8" fmla="*/ 287906 h 652174"/>
                <a:gd name="connsiteX9" fmla="*/ 421371 w 1075004"/>
                <a:gd name="connsiteY9" fmla="*/ 311228 h 652174"/>
                <a:gd name="connsiteX10" fmla="*/ 447078 w 1075004"/>
                <a:gd name="connsiteY10" fmla="*/ 311228 h 652174"/>
                <a:gd name="connsiteX11" fmla="*/ 464104 w 1075004"/>
                <a:gd name="connsiteY11" fmla="*/ 328254 h 652174"/>
                <a:gd name="connsiteX12" fmla="*/ 464104 w 1075004"/>
                <a:gd name="connsiteY12" fmla="*/ 328254 h 652174"/>
                <a:gd name="connsiteX13" fmla="*/ 447079 w 1075004"/>
                <a:gd name="connsiteY13" fmla="*/ 345279 h 652174"/>
                <a:gd name="connsiteX14" fmla="*/ 421371 w 1075004"/>
                <a:gd name="connsiteY14" fmla="*/ 345280 h 652174"/>
                <a:gd name="connsiteX15" fmla="*/ 421371 w 1075004"/>
                <a:gd name="connsiteY15" fmla="*/ 368602 h 652174"/>
                <a:gd name="connsiteX16" fmla="*/ 447078 w 1075004"/>
                <a:gd name="connsiteY16" fmla="*/ 368602 h 652174"/>
                <a:gd name="connsiteX17" fmla="*/ 464104 w 1075004"/>
                <a:gd name="connsiteY17" fmla="*/ 385628 h 652174"/>
                <a:gd name="connsiteX18" fmla="*/ 464104 w 1075004"/>
                <a:gd name="connsiteY18" fmla="*/ 385628 h 652174"/>
                <a:gd name="connsiteX19" fmla="*/ 447079 w 1075004"/>
                <a:gd name="connsiteY19" fmla="*/ 402653 h 652174"/>
                <a:gd name="connsiteX20" fmla="*/ 421371 w 1075004"/>
                <a:gd name="connsiteY20" fmla="*/ 402653 h 652174"/>
                <a:gd name="connsiteX21" fmla="*/ 421370 w 1075004"/>
                <a:gd name="connsiteY21" fmla="*/ 417163 h 652174"/>
                <a:gd name="connsiteX22" fmla="*/ 762268 w 1075004"/>
                <a:gd name="connsiteY22" fmla="*/ 381333 h 652174"/>
                <a:gd name="connsiteX23" fmla="*/ 780980 w 1075004"/>
                <a:gd name="connsiteY23" fmla="*/ 396486 h 652174"/>
                <a:gd name="connsiteX24" fmla="*/ 765828 w 1075004"/>
                <a:gd name="connsiteY24" fmla="*/ 415198 h 652174"/>
                <a:gd name="connsiteX25" fmla="*/ 415893 w 1075004"/>
                <a:gd name="connsiteY25" fmla="*/ 451978 h 652174"/>
                <a:gd name="connsiteX26" fmla="*/ 397181 w 1075004"/>
                <a:gd name="connsiteY26" fmla="*/ 436825 h 652174"/>
                <a:gd name="connsiteX27" fmla="*/ 398889 w 1075004"/>
                <a:gd name="connsiteY27" fmla="*/ 431061 h 652174"/>
                <a:gd name="connsiteX28" fmla="*/ 398669 w 1075004"/>
                <a:gd name="connsiteY28" fmla="*/ 430531 h 652174"/>
                <a:gd name="connsiteX29" fmla="*/ 398669 w 1075004"/>
                <a:gd name="connsiteY29" fmla="*/ 402653 h 652174"/>
                <a:gd name="connsiteX30" fmla="*/ 372962 w 1075004"/>
                <a:gd name="connsiteY30" fmla="*/ 402654 h 652174"/>
                <a:gd name="connsiteX31" fmla="*/ 355936 w 1075004"/>
                <a:gd name="connsiteY31" fmla="*/ 385628 h 652174"/>
                <a:gd name="connsiteX32" fmla="*/ 372962 w 1075004"/>
                <a:gd name="connsiteY32" fmla="*/ 368602 h 652174"/>
                <a:gd name="connsiteX33" fmla="*/ 398669 w 1075004"/>
                <a:gd name="connsiteY33" fmla="*/ 368602 h 652174"/>
                <a:gd name="connsiteX34" fmla="*/ 398670 w 1075004"/>
                <a:gd name="connsiteY34" fmla="*/ 345280 h 652174"/>
                <a:gd name="connsiteX35" fmla="*/ 372962 w 1075004"/>
                <a:gd name="connsiteY35" fmla="*/ 345280 h 652174"/>
                <a:gd name="connsiteX36" fmla="*/ 355936 w 1075004"/>
                <a:gd name="connsiteY36" fmla="*/ 328254 h 652174"/>
                <a:gd name="connsiteX37" fmla="*/ 372962 w 1075004"/>
                <a:gd name="connsiteY37" fmla="*/ 311229 h 652174"/>
                <a:gd name="connsiteX38" fmla="*/ 398669 w 1075004"/>
                <a:gd name="connsiteY38" fmla="*/ 311228 h 652174"/>
                <a:gd name="connsiteX39" fmla="*/ 398669 w 1075004"/>
                <a:gd name="connsiteY39" fmla="*/ 287906 h 652174"/>
                <a:gd name="connsiteX40" fmla="*/ 372962 w 1075004"/>
                <a:gd name="connsiteY40" fmla="*/ 287906 h 652174"/>
                <a:gd name="connsiteX41" fmla="*/ 355936 w 1075004"/>
                <a:gd name="connsiteY41" fmla="*/ 270881 h 652174"/>
                <a:gd name="connsiteX42" fmla="*/ 372962 w 1075004"/>
                <a:gd name="connsiteY42" fmla="*/ 253855 h 652174"/>
                <a:gd name="connsiteX43" fmla="*/ 398670 w 1075004"/>
                <a:gd name="connsiteY43" fmla="*/ 253855 h 652174"/>
                <a:gd name="connsiteX44" fmla="*/ 398670 w 1075004"/>
                <a:gd name="connsiteY44" fmla="*/ 226225 h 652174"/>
                <a:gd name="connsiteX45" fmla="*/ 399282 w 1075004"/>
                <a:gd name="connsiteY45" fmla="*/ 224746 h 652174"/>
                <a:gd name="connsiteX46" fmla="*/ 397876 w 1075004"/>
                <a:gd name="connsiteY46" fmla="*/ 220286 h 652174"/>
                <a:gd name="connsiteX47" fmla="*/ 416321 w 1075004"/>
                <a:gd name="connsiteY47" fmla="*/ 204808 h 652174"/>
                <a:gd name="connsiteX48" fmla="*/ 766843 w 1075004"/>
                <a:gd name="connsiteY48" fmla="*/ 235475 h 652174"/>
                <a:gd name="connsiteX49" fmla="*/ 782320 w 1075004"/>
                <a:gd name="connsiteY49" fmla="*/ 253920 h 652174"/>
                <a:gd name="connsiteX50" fmla="*/ 787242 w 1075004"/>
                <a:gd name="connsiteY50" fmla="*/ 326088 h 652174"/>
                <a:gd name="connsiteX51" fmla="*/ 785600 w 1075004"/>
                <a:gd name="connsiteY51" fmla="*/ 324446 h 652174"/>
                <a:gd name="connsiteX52" fmla="*/ 785600 w 1075004"/>
                <a:gd name="connsiteY52" fmla="*/ 237208 h 652174"/>
                <a:gd name="connsiteX53" fmla="*/ 722116 w 1075004"/>
                <a:gd name="connsiteY53" fmla="*/ 173723 h 652174"/>
                <a:gd name="connsiteX54" fmla="*/ 634876 w 1075004"/>
                <a:gd name="connsiteY54" fmla="*/ 173723 h 652174"/>
                <a:gd name="connsiteX55" fmla="*/ 556664 w 1075004"/>
                <a:gd name="connsiteY55" fmla="*/ 95510 h 652174"/>
                <a:gd name="connsiteX56" fmla="*/ 95508 w 1075004"/>
                <a:gd name="connsiteY56" fmla="*/ 95510 h 652174"/>
                <a:gd name="connsiteX57" fmla="*/ 0 w 1075004"/>
                <a:gd name="connsiteY57" fmla="*/ 326088 h 652174"/>
                <a:gd name="connsiteX58" fmla="*/ 95508 w 1075004"/>
                <a:gd name="connsiteY58" fmla="*/ 556666 h 652174"/>
                <a:gd name="connsiteX59" fmla="*/ 556665 w 1075004"/>
                <a:gd name="connsiteY59" fmla="*/ 556666 h 652174"/>
                <a:gd name="connsiteX60" fmla="*/ 634877 w 1075004"/>
                <a:gd name="connsiteY60" fmla="*/ 478453 h 652174"/>
                <a:gd name="connsiteX61" fmla="*/ 722116 w 1075004"/>
                <a:gd name="connsiteY61" fmla="*/ 478454 h 652174"/>
                <a:gd name="connsiteX62" fmla="*/ 785600 w 1075004"/>
                <a:gd name="connsiteY62" fmla="*/ 414969 h 652174"/>
                <a:gd name="connsiteX63" fmla="*/ 785600 w 1075004"/>
                <a:gd name="connsiteY63" fmla="*/ 327730 h 652174"/>
                <a:gd name="connsiteX64" fmla="*/ 893383 w 1075004"/>
                <a:gd name="connsiteY64" fmla="*/ 437431 h 652174"/>
                <a:gd name="connsiteX65" fmla="*/ 893383 w 1075004"/>
                <a:gd name="connsiteY65" fmla="*/ 214744 h 652174"/>
                <a:gd name="connsiteX66" fmla="*/ 864082 w 1075004"/>
                <a:gd name="connsiteY66" fmla="*/ 185443 h 652174"/>
                <a:gd name="connsiteX67" fmla="*/ 834781 w 1075004"/>
                <a:gd name="connsiteY67" fmla="*/ 214744 h 652174"/>
                <a:gd name="connsiteX68" fmla="*/ 834781 w 1075004"/>
                <a:gd name="connsiteY68" fmla="*/ 437432 h 652174"/>
                <a:gd name="connsiteX69" fmla="*/ 864082 w 1075004"/>
                <a:gd name="connsiteY69" fmla="*/ 466733 h 652174"/>
                <a:gd name="connsiteX70" fmla="*/ 864082 w 1075004"/>
                <a:gd name="connsiteY70" fmla="*/ 466732 h 652174"/>
                <a:gd name="connsiteX71" fmla="*/ 893383 w 1075004"/>
                <a:gd name="connsiteY71" fmla="*/ 437431 h 652174"/>
                <a:gd name="connsiteX72" fmla="*/ 984194 w 1075004"/>
                <a:gd name="connsiteY72" fmla="*/ 425711 h 652174"/>
                <a:gd name="connsiteX73" fmla="*/ 984193 w 1075004"/>
                <a:gd name="connsiteY73" fmla="*/ 226464 h 652174"/>
                <a:gd name="connsiteX74" fmla="*/ 954893 w 1075004"/>
                <a:gd name="connsiteY74" fmla="*/ 197163 h 652174"/>
                <a:gd name="connsiteX75" fmla="*/ 925591 w 1075004"/>
                <a:gd name="connsiteY75" fmla="*/ 226464 h 652174"/>
                <a:gd name="connsiteX76" fmla="*/ 925591 w 1075004"/>
                <a:gd name="connsiteY76" fmla="*/ 425711 h 652174"/>
                <a:gd name="connsiteX77" fmla="*/ 954893 w 1075004"/>
                <a:gd name="connsiteY77" fmla="*/ 455012 h 652174"/>
                <a:gd name="connsiteX78" fmla="*/ 954893 w 1075004"/>
                <a:gd name="connsiteY78" fmla="*/ 455012 h 652174"/>
                <a:gd name="connsiteX79" fmla="*/ 984194 w 1075004"/>
                <a:gd name="connsiteY79" fmla="*/ 425711 h 652174"/>
                <a:gd name="connsiteX80" fmla="*/ 1075004 w 1075004"/>
                <a:gd name="connsiteY80" fmla="*/ 402269 h 652174"/>
                <a:gd name="connsiteX81" fmla="*/ 1075004 w 1075004"/>
                <a:gd name="connsiteY81" fmla="*/ 249905 h 652174"/>
                <a:gd name="connsiteX82" fmla="*/ 1045703 w 1075004"/>
                <a:gd name="connsiteY82" fmla="*/ 220604 h 652174"/>
                <a:gd name="connsiteX83" fmla="*/ 1016402 w 1075004"/>
                <a:gd name="connsiteY83" fmla="*/ 249905 h 652174"/>
                <a:gd name="connsiteX84" fmla="*/ 1016402 w 1075004"/>
                <a:gd name="connsiteY84" fmla="*/ 402270 h 652174"/>
                <a:gd name="connsiteX85" fmla="*/ 1045703 w 1075004"/>
                <a:gd name="connsiteY85" fmla="*/ 431571 h 652174"/>
                <a:gd name="connsiteX86" fmla="*/ 1045703 w 1075004"/>
                <a:gd name="connsiteY86" fmla="*/ 431571 h 652174"/>
                <a:gd name="connsiteX87" fmla="*/ 1075004 w 1075004"/>
                <a:gd name="connsiteY87" fmla="*/ 402269 h 65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4">
                  <a:moveTo>
                    <a:pt x="782320" y="253920"/>
                  </a:moveTo>
                  <a:cubicBezTo>
                    <a:pt x="781500" y="263287"/>
                    <a:pt x="773242" y="270216"/>
                    <a:pt x="763875" y="269397"/>
                  </a:cubicBezTo>
                  <a:cubicBezTo>
                    <a:pt x="649707" y="259409"/>
                    <a:pt x="535539" y="249421"/>
                    <a:pt x="421371" y="239432"/>
                  </a:cubicBezTo>
                  <a:lnTo>
                    <a:pt x="421370" y="253855"/>
                  </a:lnTo>
                  <a:lnTo>
                    <a:pt x="447078" y="253855"/>
                  </a:lnTo>
                  <a:cubicBezTo>
                    <a:pt x="456482" y="253854"/>
                    <a:pt x="464104" y="261477"/>
                    <a:pt x="464104" y="270881"/>
                  </a:cubicBezTo>
                  <a:lnTo>
                    <a:pt x="464104" y="270880"/>
                  </a:lnTo>
                  <a:cubicBezTo>
                    <a:pt x="464104" y="280283"/>
                    <a:pt x="456482" y="287906"/>
                    <a:pt x="447079" y="287906"/>
                  </a:cubicBezTo>
                  <a:cubicBezTo>
                    <a:pt x="438509" y="287906"/>
                    <a:pt x="429940" y="287905"/>
                    <a:pt x="421371" y="287906"/>
                  </a:cubicBezTo>
                  <a:lnTo>
                    <a:pt x="421371" y="311228"/>
                  </a:lnTo>
                  <a:lnTo>
                    <a:pt x="447078" y="311228"/>
                  </a:lnTo>
                  <a:cubicBezTo>
                    <a:pt x="456482" y="311228"/>
                    <a:pt x="464104" y="318851"/>
                    <a:pt x="464104" y="328254"/>
                  </a:cubicBezTo>
                  <a:lnTo>
                    <a:pt x="464104" y="328254"/>
                  </a:lnTo>
                  <a:cubicBezTo>
                    <a:pt x="464104" y="337656"/>
                    <a:pt x="456482" y="345279"/>
                    <a:pt x="447079" y="345279"/>
                  </a:cubicBezTo>
                  <a:cubicBezTo>
                    <a:pt x="438510" y="345279"/>
                    <a:pt x="429940" y="345279"/>
                    <a:pt x="421371" y="345280"/>
                  </a:cubicBezTo>
                  <a:lnTo>
                    <a:pt x="421371" y="368602"/>
                  </a:lnTo>
                  <a:lnTo>
                    <a:pt x="447078" y="368602"/>
                  </a:lnTo>
                  <a:cubicBezTo>
                    <a:pt x="456482" y="368602"/>
                    <a:pt x="464104" y="376224"/>
                    <a:pt x="464104" y="385628"/>
                  </a:cubicBezTo>
                  <a:lnTo>
                    <a:pt x="464104" y="385628"/>
                  </a:lnTo>
                  <a:cubicBezTo>
                    <a:pt x="464104" y="395031"/>
                    <a:pt x="456481" y="402653"/>
                    <a:pt x="447079" y="402653"/>
                  </a:cubicBezTo>
                  <a:cubicBezTo>
                    <a:pt x="438509" y="402653"/>
                    <a:pt x="429940" y="402653"/>
                    <a:pt x="421371" y="402653"/>
                  </a:cubicBezTo>
                  <a:lnTo>
                    <a:pt x="421370" y="417163"/>
                  </a:lnTo>
                  <a:lnTo>
                    <a:pt x="762268" y="381333"/>
                  </a:lnTo>
                  <a:cubicBezTo>
                    <a:pt x="771619" y="380351"/>
                    <a:pt x="779997" y="387135"/>
                    <a:pt x="780980" y="396486"/>
                  </a:cubicBezTo>
                  <a:cubicBezTo>
                    <a:pt x="781963" y="405838"/>
                    <a:pt x="775179" y="414215"/>
                    <a:pt x="765828" y="415198"/>
                  </a:cubicBezTo>
                  <a:cubicBezTo>
                    <a:pt x="649182" y="427458"/>
                    <a:pt x="532538" y="439719"/>
                    <a:pt x="415893" y="451978"/>
                  </a:cubicBezTo>
                  <a:cubicBezTo>
                    <a:pt x="406541" y="452961"/>
                    <a:pt x="398164" y="446177"/>
                    <a:pt x="397181" y="436825"/>
                  </a:cubicBezTo>
                  <a:cubicBezTo>
                    <a:pt x="396959" y="434721"/>
                    <a:pt x="397132" y="432666"/>
                    <a:pt x="398889" y="431061"/>
                  </a:cubicBezTo>
                  <a:lnTo>
                    <a:pt x="398669" y="430531"/>
                  </a:lnTo>
                  <a:lnTo>
                    <a:pt x="398669" y="402653"/>
                  </a:lnTo>
                  <a:lnTo>
                    <a:pt x="372962" y="402654"/>
                  </a:lnTo>
                  <a:cubicBezTo>
                    <a:pt x="363559" y="402654"/>
                    <a:pt x="355936" y="395032"/>
                    <a:pt x="355936" y="385628"/>
                  </a:cubicBezTo>
                  <a:cubicBezTo>
                    <a:pt x="355936" y="376225"/>
                    <a:pt x="363559" y="368602"/>
                    <a:pt x="372962" y="368602"/>
                  </a:cubicBezTo>
                  <a:lnTo>
                    <a:pt x="398669" y="368602"/>
                  </a:lnTo>
                  <a:lnTo>
                    <a:pt x="398670" y="345280"/>
                  </a:lnTo>
                  <a:lnTo>
                    <a:pt x="372962" y="345280"/>
                  </a:lnTo>
                  <a:cubicBezTo>
                    <a:pt x="363559" y="345279"/>
                    <a:pt x="355937" y="337657"/>
                    <a:pt x="355936" y="328254"/>
                  </a:cubicBezTo>
                  <a:cubicBezTo>
                    <a:pt x="355937" y="318851"/>
                    <a:pt x="363559" y="311228"/>
                    <a:pt x="372962" y="311229"/>
                  </a:cubicBezTo>
                  <a:lnTo>
                    <a:pt x="398669" y="311228"/>
                  </a:lnTo>
                  <a:lnTo>
                    <a:pt x="398669" y="287906"/>
                  </a:lnTo>
                  <a:lnTo>
                    <a:pt x="372962" y="287906"/>
                  </a:lnTo>
                  <a:cubicBezTo>
                    <a:pt x="363559" y="287906"/>
                    <a:pt x="355936" y="280284"/>
                    <a:pt x="355936" y="270881"/>
                  </a:cubicBezTo>
                  <a:cubicBezTo>
                    <a:pt x="355936" y="261477"/>
                    <a:pt x="363559" y="253855"/>
                    <a:pt x="372962" y="253855"/>
                  </a:cubicBezTo>
                  <a:lnTo>
                    <a:pt x="398670" y="253855"/>
                  </a:lnTo>
                  <a:lnTo>
                    <a:pt x="398670" y="226225"/>
                  </a:lnTo>
                  <a:cubicBezTo>
                    <a:pt x="398670" y="225700"/>
                    <a:pt x="398705" y="225183"/>
                    <a:pt x="399282" y="224746"/>
                  </a:cubicBezTo>
                  <a:lnTo>
                    <a:pt x="397876" y="220286"/>
                  </a:lnTo>
                  <a:cubicBezTo>
                    <a:pt x="398695" y="210918"/>
                    <a:pt x="406953" y="203989"/>
                    <a:pt x="416321" y="204808"/>
                  </a:cubicBezTo>
                  <a:lnTo>
                    <a:pt x="766843" y="235475"/>
                  </a:lnTo>
                  <a:cubicBezTo>
                    <a:pt x="776210" y="236295"/>
                    <a:pt x="783140" y="244552"/>
                    <a:pt x="782320" y="253920"/>
                  </a:cubicBezTo>
                  <a:close/>
                  <a:moveTo>
                    <a:pt x="787242" y="326088"/>
                  </a:moveTo>
                  <a:lnTo>
                    <a:pt x="785600" y="324446"/>
                  </a:lnTo>
                  <a:lnTo>
                    <a:pt x="785600" y="237208"/>
                  </a:lnTo>
                  <a:cubicBezTo>
                    <a:pt x="785600" y="202146"/>
                    <a:pt x="757177" y="173723"/>
                    <a:pt x="722116" y="173723"/>
                  </a:cubicBezTo>
                  <a:lnTo>
                    <a:pt x="634876" y="173723"/>
                  </a:lnTo>
                  <a:cubicBezTo>
                    <a:pt x="608806" y="147652"/>
                    <a:pt x="582735" y="121580"/>
                    <a:pt x="556664" y="95510"/>
                  </a:cubicBezTo>
                  <a:cubicBezTo>
                    <a:pt x="429319" y="-31836"/>
                    <a:pt x="222853" y="-31835"/>
                    <a:pt x="95508" y="95510"/>
                  </a:cubicBezTo>
                  <a:cubicBezTo>
                    <a:pt x="31836" y="159182"/>
                    <a:pt x="0" y="242635"/>
                    <a:pt x="0" y="326088"/>
                  </a:cubicBezTo>
                  <a:cubicBezTo>
                    <a:pt x="0" y="409541"/>
                    <a:pt x="31836" y="492993"/>
                    <a:pt x="95508" y="556666"/>
                  </a:cubicBezTo>
                  <a:cubicBezTo>
                    <a:pt x="222853" y="684011"/>
                    <a:pt x="429320" y="684011"/>
                    <a:pt x="556665" y="556666"/>
                  </a:cubicBezTo>
                  <a:lnTo>
                    <a:pt x="634877" y="478453"/>
                  </a:lnTo>
                  <a:lnTo>
                    <a:pt x="722116" y="478454"/>
                  </a:lnTo>
                  <a:cubicBezTo>
                    <a:pt x="757178" y="478453"/>
                    <a:pt x="785600" y="450030"/>
                    <a:pt x="785600" y="414969"/>
                  </a:cubicBezTo>
                  <a:lnTo>
                    <a:pt x="785600" y="327730"/>
                  </a:lnTo>
                  <a:close/>
                  <a:moveTo>
                    <a:pt x="893383" y="437431"/>
                  </a:moveTo>
                  <a:lnTo>
                    <a:pt x="893383" y="214744"/>
                  </a:lnTo>
                  <a:cubicBezTo>
                    <a:pt x="893383" y="198562"/>
                    <a:pt x="880265" y="185443"/>
                    <a:pt x="864082" y="185443"/>
                  </a:cubicBezTo>
                  <a:cubicBezTo>
                    <a:pt x="847900" y="185443"/>
                    <a:pt x="834781" y="198562"/>
                    <a:pt x="834781" y="214744"/>
                  </a:cubicBezTo>
                  <a:lnTo>
                    <a:pt x="834781" y="437432"/>
                  </a:lnTo>
                  <a:cubicBezTo>
                    <a:pt x="834781" y="453614"/>
                    <a:pt x="847900" y="466733"/>
                    <a:pt x="864082" y="466733"/>
                  </a:cubicBezTo>
                  <a:lnTo>
                    <a:pt x="864082" y="466732"/>
                  </a:lnTo>
                  <a:cubicBezTo>
                    <a:pt x="880265" y="466732"/>
                    <a:pt x="893383" y="453614"/>
                    <a:pt x="893383" y="437431"/>
                  </a:cubicBezTo>
                  <a:close/>
                  <a:moveTo>
                    <a:pt x="984194" y="425711"/>
                  </a:moveTo>
                  <a:lnTo>
                    <a:pt x="984193" y="226464"/>
                  </a:lnTo>
                  <a:cubicBezTo>
                    <a:pt x="984193" y="210282"/>
                    <a:pt x="971075" y="197164"/>
                    <a:pt x="954893" y="197163"/>
                  </a:cubicBezTo>
                  <a:cubicBezTo>
                    <a:pt x="938710" y="197164"/>
                    <a:pt x="925591" y="210282"/>
                    <a:pt x="925591" y="226464"/>
                  </a:cubicBezTo>
                  <a:lnTo>
                    <a:pt x="925591" y="425711"/>
                  </a:lnTo>
                  <a:cubicBezTo>
                    <a:pt x="925591" y="441894"/>
                    <a:pt x="938710" y="455012"/>
                    <a:pt x="954893" y="455012"/>
                  </a:cubicBezTo>
                  <a:lnTo>
                    <a:pt x="954893" y="455012"/>
                  </a:lnTo>
                  <a:cubicBezTo>
                    <a:pt x="971075" y="455012"/>
                    <a:pt x="984194" y="441893"/>
                    <a:pt x="984194" y="425711"/>
                  </a:cubicBezTo>
                  <a:close/>
                  <a:moveTo>
                    <a:pt x="1075004" y="402269"/>
                  </a:moveTo>
                  <a:lnTo>
                    <a:pt x="1075004" y="249905"/>
                  </a:lnTo>
                  <a:cubicBezTo>
                    <a:pt x="1075004" y="233722"/>
                    <a:pt x="1061885" y="220604"/>
                    <a:pt x="1045703" y="220604"/>
                  </a:cubicBezTo>
                  <a:cubicBezTo>
                    <a:pt x="1029520" y="220604"/>
                    <a:pt x="1016402" y="233722"/>
                    <a:pt x="1016402" y="249905"/>
                  </a:cubicBezTo>
                  <a:lnTo>
                    <a:pt x="1016402" y="402270"/>
                  </a:lnTo>
                  <a:cubicBezTo>
                    <a:pt x="1016402" y="418452"/>
                    <a:pt x="1029520" y="431571"/>
                    <a:pt x="1045703" y="431571"/>
                  </a:cubicBezTo>
                  <a:lnTo>
                    <a:pt x="1045703" y="431571"/>
                  </a:lnTo>
                  <a:cubicBezTo>
                    <a:pt x="1061885" y="431571"/>
                    <a:pt x="1075004" y="418452"/>
                    <a:pt x="1075004" y="40226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xmlns="" id="{C2FB9967-9854-4B67-AE17-EAB5F4D50E80}"/>
              </a:ext>
            </a:extLst>
          </p:cNvPr>
          <p:cNvGrpSpPr/>
          <p:nvPr/>
        </p:nvGrpSpPr>
        <p:grpSpPr>
          <a:xfrm>
            <a:off x="570527" y="-20084"/>
            <a:ext cx="762976" cy="2449850"/>
            <a:chOff x="1591607" y="-20084"/>
            <a:chExt cx="762976" cy="244985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F3A6090F-3640-4E4B-B1B0-C3130EAE9E97}"/>
                </a:ext>
              </a:extLst>
            </p:cNvPr>
            <p:cNvSpPr/>
            <p:nvPr/>
          </p:nvSpPr>
          <p:spPr>
            <a:xfrm>
              <a:off x="1936171" y="-20084"/>
              <a:ext cx="72000" cy="118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52B038E1-2D01-43D9-A6E4-FAABA6040D4C}"/>
                </a:ext>
              </a:extLst>
            </p:cNvPr>
            <p:cNvSpPr/>
            <p:nvPr/>
          </p:nvSpPr>
          <p:spPr>
            <a:xfrm rot="5400000" flipH="1">
              <a:off x="1344272" y="1419455"/>
              <a:ext cx="1257646" cy="762976"/>
            </a:xfrm>
            <a:custGeom>
              <a:avLst/>
              <a:gdLst>
                <a:gd name="connsiteX0" fmla="*/ 782320 w 1075004"/>
                <a:gd name="connsiteY0" fmla="*/ 253919 h 652173"/>
                <a:gd name="connsiteX1" fmla="*/ 763875 w 1075004"/>
                <a:gd name="connsiteY1" fmla="*/ 269396 h 652173"/>
                <a:gd name="connsiteX2" fmla="*/ 421371 w 1075004"/>
                <a:gd name="connsiteY2" fmla="*/ 239431 h 652173"/>
                <a:gd name="connsiteX3" fmla="*/ 421370 w 1075004"/>
                <a:gd name="connsiteY3" fmla="*/ 253854 h 652173"/>
                <a:gd name="connsiteX4" fmla="*/ 447078 w 1075004"/>
                <a:gd name="connsiteY4" fmla="*/ 253854 h 652173"/>
                <a:gd name="connsiteX5" fmla="*/ 464104 w 1075004"/>
                <a:gd name="connsiteY5" fmla="*/ 270880 h 652173"/>
                <a:gd name="connsiteX6" fmla="*/ 464104 w 1075004"/>
                <a:gd name="connsiteY6" fmla="*/ 270879 h 652173"/>
                <a:gd name="connsiteX7" fmla="*/ 447078 w 1075004"/>
                <a:gd name="connsiteY7" fmla="*/ 287905 h 652173"/>
                <a:gd name="connsiteX8" fmla="*/ 421371 w 1075004"/>
                <a:gd name="connsiteY8" fmla="*/ 287905 h 652173"/>
                <a:gd name="connsiteX9" fmla="*/ 421371 w 1075004"/>
                <a:gd name="connsiteY9" fmla="*/ 311227 h 652173"/>
                <a:gd name="connsiteX10" fmla="*/ 447078 w 1075004"/>
                <a:gd name="connsiteY10" fmla="*/ 311227 h 652173"/>
                <a:gd name="connsiteX11" fmla="*/ 464104 w 1075004"/>
                <a:gd name="connsiteY11" fmla="*/ 328253 h 652173"/>
                <a:gd name="connsiteX12" fmla="*/ 464104 w 1075004"/>
                <a:gd name="connsiteY12" fmla="*/ 328253 h 652173"/>
                <a:gd name="connsiteX13" fmla="*/ 447078 w 1075004"/>
                <a:gd name="connsiteY13" fmla="*/ 345278 h 652173"/>
                <a:gd name="connsiteX14" fmla="*/ 421371 w 1075004"/>
                <a:gd name="connsiteY14" fmla="*/ 345279 h 652173"/>
                <a:gd name="connsiteX15" fmla="*/ 421371 w 1075004"/>
                <a:gd name="connsiteY15" fmla="*/ 368601 h 652173"/>
                <a:gd name="connsiteX16" fmla="*/ 447078 w 1075004"/>
                <a:gd name="connsiteY16" fmla="*/ 368601 h 652173"/>
                <a:gd name="connsiteX17" fmla="*/ 464104 w 1075004"/>
                <a:gd name="connsiteY17" fmla="*/ 385627 h 652173"/>
                <a:gd name="connsiteX18" fmla="*/ 464104 w 1075004"/>
                <a:gd name="connsiteY18" fmla="*/ 385627 h 652173"/>
                <a:gd name="connsiteX19" fmla="*/ 447079 w 1075004"/>
                <a:gd name="connsiteY19" fmla="*/ 402652 h 652173"/>
                <a:gd name="connsiteX20" fmla="*/ 421371 w 1075004"/>
                <a:gd name="connsiteY20" fmla="*/ 402652 h 652173"/>
                <a:gd name="connsiteX21" fmla="*/ 421370 w 1075004"/>
                <a:gd name="connsiteY21" fmla="*/ 417162 h 652173"/>
                <a:gd name="connsiteX22" fmla="*/ 762267 w 1075004"/>
                <a:gd name="connsiteY22" fmla="*/ 381332 h 652173"/>
                <a:gd name="connsiteX23" fmla="*/ 780979 w 1075004"/>
                <a:gd name="connsiteY23" fmla="*/ 396485 h 652173"/>
                <a:gd name="connsiteX24" fmla="*/ 765828 w 1075004"/>
                <a:gd name="connsiteY24" fmla="*/ 415197 h 652173"/>
                <a:gd name="connsiteX25" fmla="*/ 415893 w 1075004"/>
                <a:gd name="connsiteY25" fmla="*/ 451977 h 652173"/>
                <a:gd name="connsiteX26" fmla="*/ 397181 w 1075004"/>
                <a:gd name="connsiteY26" fmla="*/ 436824 h 652173"/>
                <a:gd name="connsiteX27" fmla="*/ 398889 w 1075004"/>
                <a:gd name="connsiteY27" fmla="*/ 431060 h 652173"/>
                <a:gd name="connsiteX28" fmla="*/ 398669 w 1075004"/>
                <a:gd name="connsiteY28" fmla="*/ 430530 h 652173"/>
                <a:gd name="connsiteX29" fmla="*/ 398669 w 1075004"/>
                <a:gd name="connsiteY29" fmla="*/ 402652 h 652173"/>
                <a:gd name="connsiteX30" fmla="*/ 372962 w 1075004"/>
                <a:gd name="connsiteY30" fmla="*/ 402653 h 652173"/>
                <a:gd name="connsiteX31" fmla="*/ 355936 w 1075004"/>
                <a:gd name="connsiteY31" fmla="*/ 385627 h 652173"/>
                <a:gd name="connsiteX32" fmla="*/ 372962 w 1075004"/>
                <a:gd name="connsiteY32" fmla="*/ 368601 h 652173"/>
                <a:gd name="connsiteX33" fmla="*/ 398669 w 1075004"/>
                <a:gd name="connsiteY33" fmla="*/ 368601 h 652173"/>
                <a:gd name="connsiteX34" fmla="*/ 398669 w 1075004"/>
                <a:gd name="connsiteY34" fmla="*/ 345279 h 652173"/>
                <a:gd name="connsiteX35" fmla="*/ 372962 w 1075004"/>
                <a:gd name="connsiteY35" fmla="*/ 345279 h 652173"/>
                <a:gd name="connsiteX36" fmla="*/ 355936 w 1075004"/>
                <a:gd name="connsiteY36" fmla="*/ 328253 h 652173"/>
                <a:gd name="connsiteX37" fmla="*/ 372962 w 1075004"/>
                <a:gd name="connsiteY37" fmla="*/ 311228 h 652173"/>
                <a:gd name="connsiteX38" fmla="*/ 398669 w 1075004"/>
                <a:gd name="connsiteY38" fmla="*/ 311227 h 652173"/>
                <a:gd name="connsiteX39" fmla="*/ 398669 w 1075004"/>
                <a:gd name="connsiteY39" fmla="*/ 287905 h 652173"/>
                <a:gd name="connsiteX40" fmla="*/ 372962 w 1075004"/>
                <a:gd name="connsiteY40" fmla="*/ 287905 h 652173"/>
                <a:gd name="connsiteX41" fmla="*/ 355936 w 1075004"/>
                <a:gd name="connsiteY41" fmla="*/ 270880 h 652173"/>
                <a:gd name="connsiteX42" fmla="*/ 372962 w 1075004"/>
                <a:gd name="connsiteY42" fmla="*/ 253854 h 652173"/>
                <a:gd name="connsiteX43" fmla="*/ 398669 w 1075004"/>
                <a:gd name="connsiteY43" fmla="*/ 253854 h 652173"/>
                <a:gd name="connsiteX44" fmla="*/ 398669 w 1075004"/>
                <a:gd name="connsiteY44" fmla="*/ 226224 h 652173"/>
                <a:gd name="connsiteX45" fmla="*/ 399282 w 1075004"/>
                <a:gd name="connsiteY45" fmla="*/ 224745 h 652173"/>
                <a:gd name="connsiteX46" fmla="*/ 397875 w 1075004"/>
                <a:gd name="connsiteY46" fmla="*/ 220285 h 652173"/>
                <a:gd name="connsiteX47" fmla="*/ 416320 w 1075004"/>
                <a:gd name="connsiteY47" fmla="*/ 204807 h 652173"/>
                <a:gd name="connsiteX48" fmla="*/ 766843 w 1075004"/>
                <a:gd name="connsiteY48" fmla="*/ 235474 h 652173"/>
                <a:gd name="connsiteX49" fmla="*/ 782320 w 1075004"/>
                <a:gd name="connsiteY49" fmla="*/ 253919 h 652173"/>
                <a:gd name="connsiteX50" fmla="*/ 787242 w 1075004"/>
                <a:gd name="connsiteY50" fmla="*/ 326087 h 652173"/>
                <a:gd name="connsiteX51" fmla="*/ 785600 w 1075004"/>
                <a:gd name="connsiteY51" fmla="*/ 324445 h 652173"/>
                <a:gd name="connsiteX52" fmla="*/ 785600 w 1075004"/>
                <a:gd name="connsiteY52" fmla="*/ 237207 h 652173"/>
                <a:gd name="connsiteX53" fmla="*/ 722115 w 1075004"/>
                <a:gd name="connsiteY53" fmla="*/ 173722 h 652173"/>
                <a:gd name="connsiteX54" fmla="*/ 634876 w 1075004"/>
                <a:gd name="connsiteY54" fmla="*/ 173722 h 652173"/>
                <a:gd name="connsiteX55" fmla="*/ 556664 w 1075004"/>
                <a:gd name="connsiteY55" fmla="*/ 95509 h 652173"/>
                <a:gd name="connsiteX56" fmla="*/ 95508 w 1075004"/>
                <a:gd name="connsiteY56" fmla="*/ 95509 h 652173"/>
                <a:gd name="connsiteX57" fmla="*/ 0 w 1075004"/>
                <a:gd name="connsiteY57" fmla="*/ 326087 h 652173"/>
                <a:gd name="connsiteX58" fmla="*/ 95508 w 1075004"/>
                <a:gd name="connsiteY58" fmla="*/ 556665 h 652173"/>
                <a:gd name="connsiteX59" fmla="*/ 556664 w 1075004"/>
                <a:gd name="connsiteY59" fmla="*/ 556665 h 652173"/>
                <a:gd name="connsiteX60" fmla="*/ 634877 w 1075004"/>
                <a:gd name="connsiteY60" fmla="*/ 478452 h 652173"/>
                <a:gd name="connsiteX61" fmla="*/ 722116 w 1075004"/>
                <a:gd name="connsiteY61" fmla="*/ 478453 h 652173"/>
                <a:gd name="connsiteX62" fmla="*/ 785600 w 1075004"/>
                <a:gd name="connsiteY62" fmla="*/ 414968 h 652173"/>
                <a:gd name="connsiteX63" fmla="*/ 785600 w 1075004"/>
                <a:gd name="connsiteY63" fmla="*/ 327729 h 652173"/>
                <a:gd name="connsiteX64" fmla="*/ 893383 w 1075004"/>
                <a:gd name="connsiteY64" fmla="*/ 437430 h 652173"/>
                <a:gd name="connsiteX65" fmla="*/ 893383 w 1075004"/>
                <a:gd name="connsiteY65" fmla="*/ 214743 h 652173"/>
                <a:gd name="connsiteX66" fmla="*/ 864082 w 1075004"/>
                <a:gd name="connsiteY66" fmla="*/ 185442 h 652173"/>
                <a:gd name="connsiteX67" fmla="*/ 834781 w 1075004"/>
                <a:gd name="connsiteY67" fmla="*/ 214743 h 652173"/>
                <a:gd name="connsiteX68" fmla="*/ 834781 w 1075004"/>
                <a:gd name="connsiteY68" fmla="*/ 437431 h 652173"/>
                <a:gd name="connsiteX69" fmla="*/ 864082 w 1075004"/>
                <a:gd name="connsiteY69" fmla="*/ 466732 h 652173"/>
                <a:gd name="connsiteX70" fmla="*/ 864082 w 1075004"/>
                <a:gd name="connsiteY70" fmla="*/ 466731 h 652173"/>
                <a:gd name="connsiteX71" fmla="*/ 893383 w 1075004"/>
                <a:gd name="connsiteY71" fmla="*/ 437430 h 652173"/>
                <a:gd name="connsiteX72" fmla="*/ 984194 w 1075004"/>
                <a:gd name="connsiteY72" fmla="*/ 425710 h 652173"/>
                <a:gd name="connsiteX73" fmla="*/ 984193 w 1075004"/>
                <a:gd name="connsiteY73" fmla="*/ 226463 h 652173"/>
                <a:gd name="connsiteX74" fmla="*/ 954892 w 1075004"/>
                <a:gd name="connsiteY74" fmla="*/ 197162 h 652173"/>
                <a:gd name="connsiteX75" fmla="*/ 925591 w 1075004"/>
                <a:gd name="connsiteY75" fmla="*/ 226463 h 652173"/>
                <a:gd name="connsiteX76" fmla="*/ 925591 w 1075004"/>
                <a:gd name="connsiteY76" fmla="*/ 425710 h 652173"/>
                <a:gd name="connsiteX77" fmla="*/ 954892 w 1075004"/>
                <a:gd name="connsiteY77" fmla="*/ 455011 h 652173"/>
                <a:gd name="connsiteX78" fmla="*/ 954892 w 1075004"/>
                <a:gd name="connsiteY78" fmla="*/ 455011 h 652173"/>
                <a:gd name="connsiteX79" fmla="*/ 984194 w 1075004"/>
                <a:gd name="connsiteY79" fmla="*/ 425710 h 652173"/>
                <a:gd name="connsiteX80" fmla="*/ 1075004 w 1075004"/>
                <a:gd name="connsiteY80" fmla="*/ 402268 h 652173"/>
                <a:gd name="connsiteX81" fmla="*/ 1075003 w 1075004"/>
                <a:gd name="connsiteY81" fmla="*/ 249904 h 652173"/>
                <a:gd name="connsiteX82" fmla="*/ 1045703 w 1075004"/>
                <a:gd name="connsiteY82" fmla="*/ 220603 h 652173"/>
                <a:gd name="connsiteX83" fmla="*/ 1016401 w 1075004"/>
                <a:gd name="connsiteY83" fmla="*/ 249904 h 652173"/>
                <a:gd name="connsiteX84" fmla="*/ 1016402 w 1075004"/>
                <a:gd name="connsiteY84" fmla="*/ 402269 h 652173"/>
                <a:gd name="connsiteX85" fmla="*/ 1045703 w 1075004"/>
                <a:gd name="connsiteY85" fmla="*/ 431570 h 652173"/>
                <a:gd name="connsiteX86" fmla="*/ 1045703 w 1075004"/>
                <a:gd name="connsiteY86" fmla="*/ 431570 h 652173"/>
                <a:gd name="connsiteX87" fmla="*/ 1075004 w 1075004"/>
                <a:gd name="connsiteY87" fmla="*/ 402268 h 6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3">
                  <a:moveTo>
                    <a:pt x="782320" y="253919"/>
                  </a:moveTo>
                  <a:cubicBezTo>
                    <a:pt x="781500" y="263286"/>
                    <a:pt x="773242" y="270215"/>
                    <a:pt x="763875" y="269396"/>
                  </a:cubicBezTo>
                  <a:cubicBezTo>
                    <a:pt x="649707" y="259408"/>
                    <a:pt x="535539" y="249420"/>
                    <a:pt x="421371" y="239431"/>
                  </a:cubicBezTo>
                  <a:lnTo>
                    <a:pt x="421370" y="253854"/>
                  </a:lnTo>
                  <a:lnTo>
                    <a:pt x="447078" y="253854"/>
                  </a:lnTo>
                  <a:cubicBezTo>
                    <a:pt x="456482" y="253853"/>
                    <a:pt x="464103" y="261476"/>
                    <a:pt x="464104" y="270880"/>
                  </a:cubicBezTo>
                  <a:lnTo>
                    <a:pt x="464104" y="270879"/>
                  </a:lnTo>
                  <a:cubicBezTo>
                    <a:pt x="464104" y="280282"/>
                    <a:pt x="456482" y="287905"/>
                    <a:pt x="447078" y="287905"/>
                  </a:cubicBezTo>
                  <a:cubicBezTo>
                    <a:pt x="438509" y="287905"/>
                    <a:pt x="429939" y="287904"/>
                    <a:pt x="421371" y="287905"/>
                  </a:cubicBezTo>
                  <a:lnTo>
                    <a:pt x="421371" y="311227"/>
                  </a:lnTo>
                  <a:lnTo>
                    <a:pt x="447078" y="311227"/>
                  </a:lnTo>
                  <a:cubicBezTo>
                    <a:pt x="456482" y="311227"/>
                    <a:pt x="464104" y="318850"/>
                    <a:pt x="464104" y="328253"/>
                  </a:cubicBezTo>
                  <a:lnTo>
                    <a:pt x="464104" y="328253"/>
                  </a:lnTo>
                  <a:cubicBezTo>
                    <a:pt x="464104" y="337655"/>
                    <a:pt x="456482" y="345278"/>
                    <a:pt x="447078" y="345278"/>
                  </a:cubicBezTo>
                  <a:cubicBezTo>
                    <a:pt x="438510" y="345278"/>
                    <a:pt x="429939" y="345278"/>
                    <a:pt x="421371" y="345279"/>
                  </a:cubicBezTo>
                  <a:lnTo>
                    <a:pt x="421371" y="368601"/>
                  </a:lnTo>
                  <a:lnTo>
                    <a:pt x="447078" y="368601"/>
                  </a:lnTo>
                  <a:cubicBezTo>
                    <a:pt x="456482" y="368601"/>
                    <a:pt x="464104" y="376223"/>
                    <a:pt x="464104" y="385627"/>
                  </a:cubicBezTo>
                  <a:lnTo>
                    <a:pt x="464104" y="385627"/>
                  </a:lnTo>
                  <a:cubicBezTo>
                    <a:pt x="464104" y="395030"/>
                    <a:pt x="456481" y="402652"/>
                    <a:pt x="447079" y="402652"/>
                  </a:cubicBezTo>
                  <a:cubicBezTo>
                    <a:pt x="438509" y="402652"/>
                    <a:pt x="429940" y="402652"/>
                    <a:pt x="421371" y="402652"/>
                  </a:cubicBezTo>
                  <a:lnTo>
                    <a:pt x="421370" y="417162"/>
                  </a:lnTo>
                  <a:lnTo>
                    <a:pt x="762267" y="381332"/>
                  </a:lnTo>
                  <a:cubicBezTo>
                    <a:pt x="771619" y="380350"/>
                    <a:pt x="779997" y="387134"/>
                    <a:pt x="780979" y="396485"/>
                  </a:cubicBezTo>
                  <a:cubicBezTo>
                    <a:pt x="781963" y="405837"/>
                    <a:pt x="775179" y="414214"/>
                    <a:pt x="765828" y="415197"/>
                  </a:cubicBezTo>
                  <a:cubicBezTo>
                    <a:pt x="649182" y="427457"/>
                    <a:pt x="532538" y="439718"/>
                    <a:pt x="415893" y="451977"/>
                  </a:cubicBezTo>
                  <a:cubicBezTo>
                    <a:pt x="406541" y="452960"/>
                    <a:pt x="398164" y="446176"/>
                    <a:pt x="397181" y="436824"/>
                  </a:cubicBezTo>
                  <a:cubicBezTo>
                    <a:pt x="396959" y="434720"/>
                    <a:pt x="397132" y="432665"/>
                    <a:pt x="398889" y="431060"/>
                  </a:cubicBezTo>
                  <a:lnTo>
                    <a:pt x="398669" y="430530"/>
                  </a:lnTo>
                  <a:lnTo>
                    <a:pt x="398669" y="402652"/>
                  </a:lnTo>
                  <a:lnTo>
                    <a:pt x="372962" y="402653"/>
                  </a:lnTo>
                  <a:cubicBezTo>
                    <a:pt x="363559" y="402653"/>
                    <a:pt x="355936" y="395031"/>
                    <a:pt x="355936" y="385627"/>
                  </a:cubicBezTo>
                  <a:cubicBezTo>
                    <a:pt x="355936" y="376224"/>
                    <a:pt x="363558" y="368601"/>
                    <a:pt x="372962" y="368601"/>
                  </a:cubicBezTo>
                  <a:lnTo>
                    <a:pt x="398669" y="368601"/>
                  </a:lnTo>
                  <a:lnTo>
                    <a:pt x="398669" y="345279"/>
                  </a:lnTo>
                  <a:lnTo>
                    <a:pt x="372962" y="345279"/>
                  </a:lnTo>
                  <a:cubicBezTo>
                    <a:pt x="363559" y="345278"/>
                    <a:pt x="355937" y="337656"/>
                    <a:pt x="355936" y="328253"/>
                  </a:cubicBezTo>
                  <a:cubicBezTo>
                    <a:pt x="355937" y="318850"/>
                    <a:pt x="363559" y="311227"/>
                    <a:pt x="372962" y="311228"/>
                  </a:cubicBezTo>
                  <a:lnTo>
                    <a:pt x="398669" y="311227"/>
                  </a:lnTo>
                  <a:lnTo>
                    <a:pt x="398669" y="287905"/>
                  </a:lnTo>
                  <a:lnTo>
                    <a:pt x="372962" y="287905"/>
                  </a:lnTo>
                  <a:cubicBezTo>
                    <a:pt x="363559" y="287905"/>
                    <a:pt x="355936" y="280283"/>
                    <a:pt x="355936" y="270880"/>
                  </a:cubicBezTo>
                  <a:cubicBezTo>
                    <a:pt x="355936" y="261476"/>
                    <a:pt x="363559" y="253854"/>
                    <a:pt x="372962" y="253854"/>
                  </a:cubicBezTo>
                  <a:lnTo>
                    <a:pt x="398669" y="253854"/>
                  </a:lnTo>
                  <a:lnTo>
                    <a:pt x="398669" y="226224"/>
                  </a:lnTo>
                  <a:cubicBezTo>
                    <a:pt x="398669" y="225699"/>
                    <a:pt x="398705" y="225182"/>
                    <a:pt x="399282" y="224745"/>
                  </a:cubicBezTo>
                  <a:lnTo>
                    <a:pt x="397875" y="220285"/>
                  </a:lnTo>
                  <a:cubicBezTo>
                    <a:pt x="398695" y="210917"/>
                    <a:pt x="406953" y="203988"/>
                    <a:pt x="416320" y="204807"/>
                  </a:cubicBezTo>
                  <a:lnTo>
                    <a:pt x="766843" y="235474"/>
                  </a:lnTo>
                  <a:cubicBezTo>
                    <a:pt x="776210" y="236294"/>
                    <a:pt x="783139" y="244551"/>
                    <a:pt x="782320" y="253919"/>
                  </a:cubicBezTo>
                  <a:close/>
                  <a:moveTo>
                    <a:pt x="787242" y="326087"/>
                  </a:moveTo>
                  <a:lnTo>
                    <a:pt x="785600" y="324445"/>
                  </a:lnTo>
                  <a:lnTo>
                    <a:pt x="785600" y="237207"/>
                  </a:lnTo>
                  <a:cubicBezTo>
                    <a:pt x="785600" y="202145"/>
                    <a:pt x="757177" y="173722"/>
                    <a:pt x="722115" y="173722"/>
                  </a:cubicBezTo>
                  <a:lnTo>
                    <a:pt x="634876" y="173722"/>
                  </a:lnTo>
                  <a:cubicBezTo>
                    <a:pt x="608805" y="147651"/>
                    <a:pt x="582735" y="121579"/>
                    <a:pt x="556664" y="95509"/>
                  </a:cubicBezTo>
                  <a:cubicBezTo>
                    <a:pt x="429319" y="-31836"/>
                    <a:pt x="222853" y="-31836"/>
                    <a:pt x="95508" y="95509"/>
                  </a:cubicBezTo>
                  <a:cubicBezTo>
                    <a:pt x="31836" y="159181"/>
                    <a:pt x="0" y="242634"/>
                    <a:pt x="0" y="326087"/>
                  </a:cubicBezTo>
                  <a:cubicBezTo>
                    <a:pt x="0" y="409540"/>
                    <a:pt x="31836" y="492992"/>
                    <a:pt x="95508" y="556665"/>
                  </a:cubicBezTo>
                  <a:cubicBezTo>
                    <a:pt x="222853" y="684010"/>
                    <a:pt x="429320" y="684010"/>
                    <a:pt x="556664" y="556665"/>
                  </a:cubicBezTo>
                  <a:lnTo>
                    <a:pt x="634877" y="478452"/>
                  </a:lnTo>
                  <a:lnTo>
                    <a:pt x="722116" y="478453"/>
                  </a:lnTo>
                  <a:cubicBezTo>
                    <a:pt x="757178" y="478452"/>
                    <a:pt x="785600" y="450029"/>
                    <a:pt x="785600" y="414968"/>
                  </a:cubicBezTo>
                  <a:lnTo>
                    <a:pt x="785600" y="327729"/>
                  </a:lnTo>
                  <a:close/>
                  <a:moveTo>
                    <a:pt x="893383" y="437430"/>
                  </a:moveTo>
                  <a:lnTo>
                    <a:pt x="893383" y="214743"/>
                  </a:lnTo>
                  <a:cubicBezTo>
                    <a:pt x="893383" y="198561"/>
                    <a:pt x="880265" y="185442"/>
                    <a:pt x="864082" y="185442"/>
                  </a:cubicBezTo>
                  <a:cubicBezTo>
                    <a:pt x="847899" y="185442"/>
                    <a:pt x="834781" y="198561"/>
                    <a:pt x="834781" y="214743"/>
                  </a:cubicBezTo>
                  <a:lnTo>
                    <a:pt x="834781" y="437431"/>
                  </a:lnTo>
                  <a:cubicBezTo>
                    <a:pt x="834781" y="453613"/>
                    <a:pt x="847900" y="466732"/>
                    <a:pt x="864082" y="466732"/>
                  </a:cubicBezTo>
                  <a:lnTo>
                    <a:pt x="864082" y="466731"/>
                  </a:lnTo>
                  <a:cubicBezTo>
                    <a:pt x="880265" y="466731"/>
                    <a:pt x="893383" y="453613"/>
                    <a:pt x="893383" y="437430"/>
                  </a:cubicBezTo>
                  <a:close/>
                  <a:moveTo>
                    <a:pt x="984194" y="425710"/>
                  </a:moveTo>
                  <a:lnTo>
                    <a:pt x="984193" y="226463"/>
                  </a:lnTo>
                  <a:cubicBezTo>
                    <a:pt x="984193" y="210281"/>
                    <a:pt x="971075" y="197163"/>
                    <a:pt x="954892" y="197162"/>
                  </a:cubicBezTo>
                  <a:cubicBezTo>
                    <a:pt x="938710" y="197163"/>
                    <a:pt x="925591" y="210281"/>
                    <a:pt x="925591" y="226463"/>
                  </a:cubicBezTo>
                  <a:lnTo>
                    <a:pt x="925591" y="425710"/>
                  </a:lnTo>
                  <a:cubicBezTo>
                    <a:pt x="925591" y="441893"/>
                    <a:pt x="938710" y="455011"/>
                    <a:pt x="954892" y="455011"/>
                  </a:cubicBezTo>
                  <a:lnTo>
                    <a:pt x="954892" y="455011"/>
                  </a:lnTo>
                  <a:cubicBezTo>
                    <a:pt x="971075" y="455011"/>
                    <a:pt x="984194" y="441892"/>
                    <a:pt x="984194" y="425710"/>
                  </a:cubicBezTo>
                  <a:close/>
                  <a:moveTo>
                    <a:pt x="1075004" y="402268"/>
                  </a:moveTo>
                  <a:lnTo>
                    <a:pt x="1075003" y="249904"/>
                  </a:lnTo>
                  <a:cubicBezTo>
                    <a:pt x="1075003" y="233721"/>
                    <a:pt x="1061885" y="220603"/>
                    <a:pt x="1045703" y="220603"/>
                  </a:cubicBezTo>
                  <a:cubicBezTo>
                    <a:pt x="1029520" y="220603"/>
                    <a:pt x="1016401" y="233721"/>
                    <a:pt x="1016401" y="249904"/>
                  </a:cubicBezTo>
                  <a:lnTo>
                    <a:pt x="1016402" y="402269"/>
                  </a:lnTo>
                  <a:cubicBezTo>
                    <a:pt x="1016402" y="418451"/>
                    <a:pt x="1029520" y="431570"/>
                    <a:pt x="1045703" y="431570"/>
                  </a:cubicBezTo>
                  <a:lnTo>
                    <a:pt x="1045703" y="431570"/>
                  </a:lnTo>
                  <a:cubicBezTo>
                    <a:pt x="1061885" y="431570"/>
                    <a:pt x="1075004" y="418451"/>
                    <a:pt x="1075004" y="402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4A89418E-829E-4867-919B-44971F75F14A}"/>
              </a:ext>
            </a:extLst>
          </p:cNvPr>
          <p:cNvSpPr txBox="1"/>
          <p:nvPr/>
        </p:nvSpPr>
        <p:spPr>
          <a:xfrm>
            <a:off x="2810749" y="146816"/>
            <a:ext cx="9300166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4400" dirty="0" err="1">
                <a:solidFill>
                  <a:schemeClr val="tx2">
                    <a:lumMod val="60000"/>
                    <a:lumOff val="40000"/>
                  </a:schemeClr>
                </a:solidFill>
                <a:cs typeface="Arial" pitchFamily="34" charset="0"/>
              </a:rPr>
              <a:t>Kongres</a:t>
            </a:r>
            <a:r>
              <a:rPr lang="en-GB" altLang="ko-KR" sz="4400" dirty="0">
                <a:solidFill>
                  <a:schemeClr val="tx2">
                    <a:lumMod val="60000"/>
                    <a:lumOff val="40000"/>
                  </a:schemeClr>
                </a:solidFill>
                <a:cs typeface="Arial" pitchFamily="34" charset="0"/>
              </a:rPr>
              <a:t> </a:t>
            </a:r>
            <a:r>
              <a:rPr lang="en-GB" altLang="ko-KR" sz="4400" dirty="0" err="1">
                <a:solidFill>
                  <a:schemeClr val="tx2">
                    <a:lumMod val="60000"/>
                    <a:lumOff val="40000"/>
                  </a:schemeClr>
                </a:solidFill>
                <a:cs typeface="Arial" pitchFamily="34" charset="0"/>
              </a:rPr>
              <a:t>Bahasa</a:t>
            </a:r>
            <a:r>
              <a:rPr lang="en-GB" altLang="ko-KR" sz="4400" dirty="0">
                <a:solidFill>
                  <a:schemeClr val="tx2">
                    <a:lumMod val="60000"/>
                    <a:lumOff val="40000"/>
                  </a:schemeClr>
                </a:solidFill>
                <a:cs typeface="Arial" pitchFamily="34" charset="0"/>
              </a:rPr>
              <a:t> Indonesia ke-11</a:t>
            </a:r>
            <a:r>
              <a:rPr lang="id-ID" altLang="ko-KR" sz="4400" dirty="0">
                <a:solidFill>
                  <a:schemeClr val="tx2">
                    <a:lumMod val="60000"/>
                    <a:lumOff val="40000"/>
                  </a:schemeClr>
                </a:solidFill>
                <a:cs typeface="Arial" pitchFamily="34" charset="0"/>
              </a:rPr>
              <a:t> </a:t>
            </a:r>
            <a:endParaRPr lang="ko-KR" altLang="en-US" sz="4400" dirty="0">
              <a:solidFill>
                <a:schemeClr val="tx2">
                  <a:lumMod val="60000"/>
                  <a:lumOff val="40000"/>
                </a:schemeClr>
              </a:solidFill>
              <a:cs typeface="Arial" pitchFamily="34" charset="0"/>
            </a:endParaRPr>
          </a:p>
        </p:txBody>
      </p:sp>
      <p:sp>
        <p:nvSpPr>
          <p:cNvPr id="51" name="Rounded Rectangle 27">
            <a:extLst>
              <a:ext uri="{FF2B5EF4-FFF2-40B4-BE49-F238E27FC236}">
                <a16:creationId xmlns:a16="http://schemas.microsoft.com/office/drawing/2014/main" xmlns="" id="{A9D910EE-2BCF-44BC-94B4-B5BD5E21A718}"/>
              </a:ext>
            </a:extLst>
          </p:cNvPr>
          <p:cNvSpPr/>
          <p:nvPr/>
        </p:nvSpPr>
        <p:spPr>
          <a:xfrm>
            <a:off x="5550572" y="3505243"/>
            <a:ext cx="317145" cy="24361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52" name="Rounded Rectangle 7">
            <a:extLst>
              <a:ext uri="{FF2B5EF4-FFF2-40B4-BE49-F238E27FC236}">
                <a16:creationId xmlns:a16="http://schemas.microsoft.com/office/drawing/2014/main" xmlns="" id="{ED16F2E2-EF7C-40F6-B35E-275B57DA3900}"/>
              </a:ext>
            </a:extLst>
          </p:cNvPr>
          <p:cNvSpPr/>
          <p:nvPr/>
        </p:nvSpPr>
        <p:spPr>
          <a:xfrm>
            <a:off x="5547926" y="4654930"/>
            <a:ext cx="322437" cy="278259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53" name="Round Same Side Corner Rectangle 36">
            <a:extLst>
              <a:ext uri="{FF2B5EF4-FFF2-40B4-BE49-F238E27FC236}">
                <a16:creationId xmlns:a16="http://schemas.microsoft.com/office/drawing/2014/main" xmlns="" id="{37591995-B7F4-4268-9F5D-FF0C9AC8F63A}"/>
              </a:ext>
            </a:extLst>
          </p:cNvPr>
          <p:cNvSpPr/>
          <p:nvPr/>
        </p:nvSpPr>
        <p:spPr>
          <a:xfrm>
            <a:off x="5545334" y="5783300"/>
            <a:ext cx="327620" cy="25902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8" name="Rectangle 7"/>
          <p:cNvSpPr/>
          <p:nvPr/>
        </p:nvSpPr>
        <p:spPr>
          <a:xfrm>
            <a:off x="2835030" y="804672"/>
            <a:ext cx="9156185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"/>
            <a:r>
              <a:rPr lang="en-GB" sz="2000" b="1" dirty="0" err="1">
                <a:latin typeface="Corbel" panose="020B0503020204020204" pitchFamily="34" charset="0"/>
              </a:rPr>
              <a:t>Hasil</a:t>
            </a:r>
            <a:r>
              <a:rPr lang="en-GB" sz="2000" b="1" dirty="0">
                <a:latin typeface="Corbel" panose="020B0503020204020204" pitchFamily="34" charset="0"/>
              </a:rPr>
              <a:t> </a:t>
            </a:r>
            <a:r>
              <a:rPr lang="en-GB" sz="2000" b="1" dirty="0" err="1">
                <a:latin typeface="Corbel" panose="020B0503020204020204" pitchFamily="34" charset="0"/>
              </a:rPr>
              <a:t>kongres</a:t>
            </a:r>
            <a:r>
              <a:rPr lang="en-GB" sz="2000" b="1" dirty="0">
                <a:latin typeface="Corbel" panose="020B0503020204020204" pitchFamily="34" charset="0"/>
              </a:rPr>
              <a:t>:</a:t>
            </a:r>
          </a:p>
          <a:p>
            <a:pPr marL="502920" indent="-457200">
              <a:buAutoNum type="arabicPeriod"/>
            </a:pPr>
            <a:r>
              <a:rPr lang="en-GB" dirty="0" err="1">
                <a:latin typeface="Corbel" panose="020B0503020204020204" pitchFamily="34" charset="0"/>
              </a:rPr>
              <a:t>Penginternasionalan</a:t>
            </a:r>
            <a:r>
              <a:rPr lang="en-GB" dirty="0">
                <a:latin typeface="Corbel" panose="020B0503020204020204" pitchFamily="34" charset="0"/>
              </a:rPr>
              <a:t> </a:t>
            </a:r>
            <a:r>
              <a:rPr lang="en-GB" dirty="0" err="1">
                <a:latin typeface="Corbel" panose="020B0503020204020204" pitchFamily="34" charset="0"/>
              </a:rPr>
              <a:t>bahasa</a:t>
            </a:r>
            <a:r>
              <a:rPr lang="en-GB" dirty="0">
                <a:latin typeface="Corbel" panose="020B0503020204020204" pitchFamily="34" charset="0"/>
              </a:rPr>
              <a:t>-- </a:t>
            </a:r>
            <a:r>
              <a:rPr lang="en-GB" dirty="0" err="1">
                <a:latin typeface="Corbel" panose="020B0503020204020204" pitchFamily="34" charset="0"/>
              </a:rPr>
              <a:t>Bahasa</a:t>
            </a:r>
            <a:r>
              <a:rPr lang="en-GB" dirty="0">
                <a:latin typeface="Corbel" panose="020B0503020204020204" pitchFamily="34" charset="0"/>
              </a:rPr>
              <a:t> Indonesia </a:t>
            </a:r>
            <a:r>
              <a:rPr lang="en-GB" dirty="0" err="1">
                <a:latin typeface="Corbel" panose="020B0503020204020204" pitchFamily="34" charset="0"/>
              </a:rPr>
              <a:t>sbg</a:t>
            </a:r>
            <a:r>
              <a:rPr lang="en-GB" dirty="0">
                <a:latin typeface="Corbel" panose="020B0503020204020204" pitchFamily="34" charset="0"/>
              </a:rPr>
              <a:t> </a:t>
            </a:r>
            <a:r>
              <a:rPr lang="en-GB" dirty="0" err="1">
                <a:latin typeface="Corbel" panose="020B0503020204020204" pitchFamily="34" charset="0"/>
              </a:rPr>
              <a:t>bahasa</a:t>
            </a:r>
            <a:r>
              <a:rPr lang="en-GB" dirty="0">
                <a:latin typeface="Corbel" panose="020B0503020204020204" pitchFamily="34" charset="0"/>
              </a:rPr>
              <a:t> </a:t>
            </a:r>
            <a:r>
              <a:rPr lang="en-GB" dirty="0" err="1">
                <a:latin typeface="Corbel" panose="020B0503020204020204" pitchFamily="34" charset="0"/>
              </a:rPr>
              <a:t>internasional</a:t>
            </a:r>
            <a:r>
              <a:rPr lang="en-GB" dirty="0">
                <a:latin typeface="Corbel" panose="020B0503020204020204" pitchFamily="34" charset="0"/>
              </a:rPr>
              <a:t> 2045</a:t>
            </a:r>
          </a:p>
          <a:p>
            <a:pPr marL="45720"/>
            <a:r>
              <a:rPr lang="en-GB" dirty="0">
                <a:latin typeface="Corbel" panose="020B0503020204020204" pitchFamily="34" charset="0"/>
              </a:rPr>
              <a:t>         </a:t>
            </a:r>
            <a:r>
              <a:rPr lang="en-GB" dirty="0">
                <a:latin typeface="Corbel" panose="020B0503020204020204" pitchFamily="34" charset="0"/>
                <a:sym typeface="Wingdings" panose="05000000000000000000" pitchFamily="2" charset="2"/>
              </a:rPr>
              <a:t> PP no 57 </a:t>
            </a:r>
            <a:r>
              <a:rPr lang="en-GB" dirty="0" err="1">
                <a:latin typeface="Corbel" panose="020B0503020204020204" pitchFamily="34" charset="0"/>
                <a:sym typeface="Wingdings" panose="05000000000000000000" pitchFamily="2" charset="2"/>
              </a:rPr>
              <a:t>th</a:t>
            </a:r>
            <a:r>
              <a:rPr lang="en-GB" dirty="0">
                <a:latin typeface="Corbel" panose="020B0503020204020204" pitchFamily="34" charset="0"/>
                <a:sym typeface="Wingdings" panose="05000000000000000000" pitchFamily="2" charset="2"/>
              </a:rPr>
              <a:t> 2014</a:t>
            </a:r>
          </a:p>
          <a:p>
            <a:pPr marL="502920" indent="-457200">
              <a:buAutoNum type="arabicPeriod" startAt="2"/>
            </a:pPr>
            <a:r>
              <a:rPr lang="en-GB" dirty="0" err="1">
                <a:latin typeface="Corbel" panose="020B0503020204020204" pitchFamily="34" charset="0"/>
              </a:rPr>
              <a:t>Pemerintah</a:t>
            </a:r>
            <a:r>
              <a:rPr lang="en-GB" dirty="0">
                <a:latin typeface="Corbel" panose="020B0503020204020204" pitchFamily="34" charset="0"/>
              </a:rPr>
              <a:t> </a:t>
            </a:r>
            <a:r>
              <a:rPr lang="en-GB" dirty="0" err="1">
                <a:latin typeface="Corbel" panose="020B0503020204020204" pitchFamily="34" charset="0"/>
              </a:rPr>
              <a:t>menertibkan</a:t>
            </a:r>
            <a:r>
              <a:rPr lang="en-GB" dirty="0">
                <a:latin typeface="Corbel" panose="020B0503020204020204" pitchFamily="34" charset="0"/>
              </a:rPr>
              <a:t> </a:t>
            </a:r>
            <a:r>
              <a:rPr lang="en-GB" dirty="0" err="1">
                <a:latin typeface="Corbel" panose="020B0503020204020204" pitchFamily="34" charset="0"/>
              </a:rPr>
              <a:t>penggunaan</a:t>
            </a:r>
            <a:r>
              <a:rPr lang="en-GB" dirty="0">
                <a:latin typeface="Corbel" panose="020B0503020204020204" pitchFamily="34" charset="0"/>
              </a:rPr>
              <a:t> </a:t>
            </a:r>
            <a:r>
              <a:rPr lang="en-GB" dirty="0" err="1">
                <a:latin typeface="Corbel" panose="020B0503020204020204" pitchFamily="34" charset="0"/>
              </a:rPr>
              <a:t>bahasa</a:t>
            </a:r>
            <a:r>
              <a:rPr lang="en-GB" dirty="0">
                <a:latin typeface="Corbel" panose="020B0503020204020204" pitchFamily="34" charset="0"/>
              </a:rPr>
              <a:t> </a:t>
            </a:r>
            <a:r>
              <a:rPr lang="en-GB" dirty="0" err="1">
                <a:latin typeface="Corbel" panose="020B0503020204020204" pitchFamily="34" charset="0"/>
              </a:rPr>
              <a:t>asing</a:t>
            </a:r>
            <a:r>
              <a:rPr lang="en-GB" dirty="0">
                <a:latin typeface="Corbel" panose="020B0503020204020204" pitchFamily="34" charset="0"/>
              </a:rPr>
              <a:t> </a:t>
            </a:r>
            <a:r>
              <a:rPr lang="en-GB" dirty="0" err="1">
                <a:latin typeface="Corbel" panose="020B0503020204020204" pitchFamily="34" charset="0"/>
              </a:rPr>
              <a:t>sebagai</a:t>
            </a:r>
            <a:r>
              <a:rPr lang="en-GB" dirty="0">
                <a:latin typeface="Corbel" panose="020B0503020204020204" pitchFamily="34" charset="0"/>
              </a:rPr>
              <a:t> </a:t>
            </a:r>
            <a:r>
              <a:rPr lang="en-GB" dirty="0" err="1">
                <a:latin typeface="Corbel" panose="020B0503020204020204" pitchFamily="34" charset="0"/>
              </a:rPr>
              <a:t>bahasa</a:t>
            </a:r>
            <a:r>
              <a:rPr lang="en-GB" dirty="0">
                <a:latin typeface="Corbel" panose="020B0503020204020204" pitchFamily="34" charset="0"/>
              </a:rPr>
              <a:t>  </a:t>
            </a:r>
            <a:r>
              <a:rPr lang="en-GB" dirty="0" err="1">
                <a:latin typeface="Corbel" panose="020B0503020204020204" pitchFamily="34" charset="0"/>
              </a:rPr>
              <a:t>pengantar</a:t>
            </a:r>
            <a:r>
              <a:rPr lang="en-GB" dirty="0">
                <a:latin typeface="Corbel" panose="020B0503020204020204" pitchFamily="34" charset="0"/>
              </a:rPr>
              <a:t> </a:t>
            </a:r>
            <a:r>
              <a:rPr lang="en-GB" dirty="0" err="1">
                <a:latin typeface="Corbel" panose="020B0503020204020204" pitchFamily="34" charset="0"/>
              </a:rPr>
              <a:t>dalam</a:t>
            </a:r>
            <a:r>
              <a:rPr lang="en-GB" dirty="0">
                <a:latin typeface="Corbel" panose="020B0503020204020204" pitchFamily="34" charset="0"/>
              </a:rPr>
              <a:t> </a:t>
            </a:r>
            <a:r>
              <a:rPr lang="en-GB" dirty="0" err="1">
                <a:latin typeface="Corbel" panose="020B0503020204020204" pitchFamily="34" charset="0"/>
              </a:rPr>
              <a:t>pendidikan</a:t>
            </a:r>
            <a:r>
              <a:rPr lang="en-GB" dirty="0">
                <a:latin typeface="Corbel" panose="020B0503020204020204" pitchFamily="34" charset="0"/>
              </a:rPr>
              <a:t> di </a:t>
            </a:r>
            <a:r>
              <a:rPr lang="en-GB" dirty="0" err="1">
                <a:latin typeface="Corbel" panose="020B0503020204020204" pitchFamily="34" charset="0"/>
              </a:rPr>
              <a:t>sekolah</a:t>
            </a:r>
            <a:endParaRPr lang="en-GB" dirty="0">
              <a:latin typeface="Corbel" panose="020B0503020204020204" pitchFamily="34" charset="0"/>
            </a:endParaRPr>
          </a:p>
          <a:p>
            <a:pPr marL="502920" indent="-457200">
              <a:buAutoNum type="arabicPeriod" startAt="2"/>
            </a:pPr>
            <a:r>
              <a:rPr lang="en-GB" dirty="0" err="1"/>
              <a:t>Pemerintah</a:t>
            </a:r>
            <a:r>
              <a:rPr lang="en-GB" dirty="0"/>
              <a:t> </a:t>
            </a:r>
            <a:r>
              <a:rPr lang="en-GB" dirty="0" err="1"/>
              <a:t>memperluas</a:t>
            </a:r>
            <a:r>
              <a:rPr lang="en-GB" dirty="0"/>
              <a:t> </a:t>
            </a:r>
            <a:r>
              <a:rPr lang="en-GB" dirty="0" err="1"/>
              <a:t>penerapan</a:t>
            </a:r>
            <a:r>
              <a:rPr lang="en-GB" dirty="0"/>
              <a:t> </a:t>
            </a:r>
            <a:r>
              <a:rPr lang="en-GB" dirty="0" err="1"/>
              <a:t>Uji</a:t>
            </a:r>
            <a:r>
              <a:rPr lang="en-GB" dirty="0"/>
              <a:t> </a:t>
            </a:r>
            <a:r>
              <a:rPr lang="en-GB" dirty="0" err="1"/>
              <a:t>Kemahiran</a:t>
            </a:r>
            <a:r>
              <a:rPr lang="en-GB" dirty="0"/>
              <a:t> </a:t>
            </a:r>
            <a:r>
              <a:rPr lang="en-GB" dirty="0" err="1"/>
              <a:t>Berbahasa</a:t>
            </a:r>
            <a:r>
              <a:rPr lang="en-GB" dirty="0"/>
              <a:t> Indonesia (UKBI) di </a:t>
            </a:r>
            <a:r>
              <a:rPr lang="en-GB" dirty="0" err="1"/>
              <a:t>berbagai</a:t>
            </a:r>
            <a:r>
              <a:rPr lang="en-GB" dirty="0"/>
              <a:t> </a:t>
            </a:r>
            <a:r>
              <a:rPr lang="en-GB" dirty="0" err="1"/>
              <a:t>lembaga</a:t>
            </a:r>
            <a:r>
              <a:rPr lang="en-GB" dirty="0"/>
              <a:t> </a:t>
            </a:r>
            <a:r>
              <a:rPr lang="en-GB" dirty="0" err="1"/>
              <a:t>pemerintah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swasta</a:t>
            </a:r>
            <a:endParaRPr lang="en-GB" dirty="0"/>
          </a:p>
          <a:p>
            <a:pPr marL="502920" indent="-457200">
              <a:buAutoNum type="arabicPeriod" startAt="2"/>
            </a:pPr>
            <a:r>
              <a:rPr lang="sv-SE" dirty="0"/>
              <a:t>Badan Pengembangan dan Pembinaan Bahasa meningkatkan pemasyarakatan kamus bidang ilmu dan teknologi</a:t>
            </a:r>
          </a:p>
          <a:p>
            <a:pPr marL="502920" indent="-457200">
              <a:buAutoNum type="arabicPeriod" startAt="2"/>
            </a:pPr>
            <a:r>
              <a:rPr lang="en-GB" dirty="0" err="1"/>
              <a:t>Pemerintah</a:t>
            </a:r>
            <a:r>
              <a:rPr lang="en-GB" dirty="0"/>
              <a:t> </a:t>
            </a:r>
            <a:r>
              <a:rPr lang="en-GB" dirty="0" err="1"/>
              <a:t>memperkuat</a:t>
            </a:r>
            <a:r>
              <a:rPr lang="en-GB" dirty="0"/>
              <a:t> </a:t>
            </a:r>
            <a:r>
              <a:rPr lang="en-GB" dirty="0" err="1"/>
              <a:t>pembelajaran</a:t>
            </a:r>
            <a:r>
              <a:rPr lang="en-GB" dirty="0"/>
              <a:t> </a:t>
            </a:r>
            <a:r>
              <a:rPr lang="en-GB" dirty="0" err="1"/>
              <a:t>sastra</a:t>
            </a:r>
            <a:r>
              <a:rPr lang="en-GB" dirty="0"/>
              <a:t> di </a:t>
            </a:r>
            <a:r>
              <a:rPr lang="en-GB" dirty="0" err="1"/>
              <a:t>sekolah</a:t>
            </a:r>
            <a:r>
              <a:rPr lang="en-GB" dirty="0"/>
              <a:t> </a:t>
            </a:r>
            <a:r>
              <a:rPr lang="en-GB" dirty="0" err="1"/>
              <a:t>meningkatkan</a:t>
            </a:r>
            <a:r>
              <a:rPr lang="en-GB" dirty="0"/>
              <a:t> </a:t>
            </a:r>
            <a:r>
              <a:rPr lang="en-GB" dirty="0" err="1"/>
              <a:t>mutu</a:t>
            </a:r>
            <a:r>
              <a:rPr lang="en-GB" dirty="0"/>
              <a:t> </a:t>
            </a:r>
            <a:r>
              <a:rPr lang="en-GB" dirty="0" err="1"/>
              <a:t>pendidikan</a:t>
            </a:r>
            <a:r>
              <a:rPr lang="en-GB" dirty="0"/>
              <a:t> </a:t>
            </a:r>
            <a:r>
              <a:rPr lang="en-GB" dirty="0" err="1"/>
              <a:t>karakter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literasi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perangkat</a:t>
            </a:r>
            <a:r>
              <a:rPr lang="en-GB" dirty="0"/>
              <a:t> digital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teknologi</a:t>
            </a:r>
            <a:r>
              <a:rPr lang="en-GB" dirty="0"/>
              <a:t> </a:t>
            </a:r>
            <a:r>
              <a:rPr lang="en-GB" dirty="0" err="1"/>
              <a:t>informasi</a:t>
            </a:r>
            <a:endParaRPr lang="en-GB" dirty="0"/>
          </a:p>
          <a:p>
            <a:pPr marL="502920" indent="-457200">
              <a:buAutoNum type="arabicPeriod" startAt="2"/>
            </a:pPr>
            <a:r>
              <a:rPr lang="en-GB" dirty="0" err="1"/>
              <a:t>Kementerian</a:t>
            </a:r>
            <a:r>
              <a:rPr lang="en-GB" dirty="0"/>
              <a:t> </a:t>
            </a:r>
            <a:r>
              <a:rPr lang="en-GB" dirty="0" err="1"/>
              <a:t>Pendidikan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Kebudayaan</a:t>
            </a:r>
            <a:r>
              <a:rPr lang="en-GB" dirty="0"/>
              <a:t> </a:t>
            </a:r>
            <a:r>
              <a:rPr lang="en-GB" dirty="0" err="1"/>
              <a:t>menetapkan</a:t>
            </a:r>
            <a:r>
              <a:rPr lang="en-GB" dirty="0"/>
              <a:t> </a:t>
            </a:r>
            <a:r>
              <a:rPr lang="en-GB" dirty="0" err="1"/>
              <a:t>jumlah</a:t>
            </a:r>
            <a:r>
              <a:rPr lang="en-GB" dirty="0"/>
              <a:t> </a:t>
            </a:r>
            <a:r>
              <a:rPr lang="en-GB" dirty="0" err="1"/>
              <a:t>karya</a:t>
            </a:r>
            <a:r>
              <a:rPr lang="en-GB" dirty="0"/>
              <a:t> </a:t>
            </a:r>
            <a:r>
              <a:rPr lang="en-GB" dirty="0" err="1"/>
              <a:t>sastra</a:t>
            </a:r>
            <a:r>
              <a:rPr lang="en-GB" dirty="0"/>
              <a:t> yang </a:t>
            </a:r>
            <a:r>
              <a:rPr lang="en-GB" dirty="0" err="1"/>
              <a:t>wajib</a:t>
            </a:r>
            <a:r>
              <a:rPr lang="en-GB" dirty="0"/>
              <a:t> </a:t>
            </a:r>
            <a:r>
              <a:rPr lang="en-GB" dirty="0" err="1"/>
              <a:t>dibaca</a:t>
            </a:r>
            <a:r>
              <a:rPr lang="en-GB" dirty="0"/>
              <a:t> </a:t>
            </a:r>
            <a:r>
              <a:rPr lang="en-GB" dirty="0" err="1"/>
              <a:t>oleh</a:t>
            </a:r>
            <a:r>
              <a:rPr lang="en-GB" dirty="0"/>
              <a:t> </a:t>
            </a:r>
            <a:r>
              <a:rPr lang="en-GB" dirty="0" err="1"/>
              <a:t>siswa</a:t>
            </a:r>
            <a:r>
              <a:rPr lang="en-GB" dirty="0"/>
              <a:t> </a:t>
            </a:r>
            <a:r>
              <a:rPr lang="en-GB" dirty="0" err="1"/>
              <a:t>pada</a:t>
            </a:r>
            <a:r>
              <a:rPr lang="en-GB" dirty="0"/>
              <a:t> </a:t>
            </a:r>
            <a:r>
              <a:rPr lang="en-GB" dirty="0" err="1"/>
              <a:t>jenjang</a:t>
            </a:r>
            <a:r>
              <a:rPr lang="en-GB" dirty="0"/>
              <a:t> </a:t>
            </a:r>
            <a:r>
              <a:rPr lang="en-GB" dirty="0" err="1"/>
              <a:t>pendidikan</a:t>
            </a:r>
            <a:r>
              <a:rPr lang="en-GB" dirty="0"/>
              <a:t> </a:t>
            </a:r>
            <a:r>
              <a:rPr lang="en-GB" dirty="0" err="1"/>
              <a:t>dasar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menengah</a:t>
            </a:r>
            <a:endParaRPr lang="en-GB" dirty="0"/>
          </a:p>
          <a:p>
            <a:pPr marL="502920" indent="-457200">
              <a:buAutoNum type="arabicPeriod" startAt="2"/>
            </a:pPr>
            <a:r>
              <a:rPr lang="sv-SE" dirty="0"/>
              <a:t>Pemerintah --lembaga terkait--mendorong kebijakan pengembangan publikasi ilmiah berbahasa Indonesia bereputasi internasional</a:t>
            </a:r>
          </a:p>
          <a:p>
            <a:pPr marL="502920" indent="-457200">
              <a:buAutoNum type="arabicPeriod" startAt="2"/>
            </a:pPr>
            <a:r>
              <a:rPr lang="en-GB" dirty="0" err="1"/>
              <a:t>Kementerian</a:t>
            </a:r>
            <a:r>
              <a:rPr lang="en-GB" dirty="0"/>
              <a:t> </a:t>
            </a:r>
            <a:r>
              <a:rPr lang="en-GB" dirty="0" err="1"/>
              <a:t>Pendidikan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Kebudayaan</a:t>
            </a:r>
            <a:r>
              <a:rPr lang="en-GB" dirty="0"/>
              <a:t> </a:t>
            </a:r>
            <a:r>
              <a:rPr lang="en-GB" dirty="0" err="1"/>
              <a:t>melakukan</a:t>
            </a:r>
            <a:r>
              <a:rPr lang="en-GB" dirty="0"/>
              <a:t> </a:t>
            </a:r>
            <a:r>
              <a:rPr lang="en-GB" dirty="0" err="1"/>
              <a:t>penguatan</a:t>
            </a:r>
            <a:r>
              <a:rPr lang="en-GB" dirty="0"/>
              <a:t> </a:t>
            </a:r>
            <a:r>
              <a:rPr lang="en-GB" dirty="0" err="1"/>
              <a:t>pembelajaran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sastra</a:t>
            </a:r>
            <a:r>
              <a:rPr lang="en-GB" dirty="0"/>
              <a:t> Indonesia </a:t>
            </a:r>
            <a:r>
              <a:rPr lang="en-GB" dirty="0" err="1"/>
              <a:t>berkenaan</a:t>
            </a:r>
            <a:r>
              <a:rPr lang="en-GB" dirty="0"/>
              <a:t> model, </a:t>
            </a:r>
            <a:r>
              <a:rPr lang="en-GB" dirty="0" err="1"/>
              <a:t>metode</a:t>
            </a:r>
            <a:r>
              <a:rPr lang="en-GB" dirty="0"/>
              <a:t>, </a:t>
            </a:r>
            <a:r>
              <a:rPr lang="en-GB" dirty="0" err="1"/>
              <a:t>bahan</a:t>
            </a:r>
            <a:r>
              <a:rPr lang="en-GB" dirty="0"/>
              <a:t> ajar, media,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penilaian</a:t>
            </a:r>
            <a:r>
              <a:rPr lang="en-GB" dirty="0"/>
              <a:t> yang </a:t>
            </a:r>
            <a:r>
              <a:rPr lang="en-GB" dirty="0" err="1"/>
              <a:t>memantik</a:t>
            </a:r>
            <a:r>
              <a:rPr lang="en-GB" dirty="0"/>
              <a:t> </a:t>
            </a:r>
            <a:r>
              <a:rPr lang="en-GB" dirty="0" err="1"/>
              <a:t>keterampilan</a:t>
            </a:r>
            <a:r>
              <a:rPr lang="en-GB" dirty="0"/>
              <a:t> </a:t>
            </a:r>
            <a:r>
              <a:rPr lang="en-GB" dirty="0" err="1"/>
              <a:t>bernalar</a:t>
            </a:r>
            <a:r>
              <a:rPr lang="en-GB" dirty="0"/>
              <a:t> </a:t>
            </a:r>
            <a:r>
              <a:rPr lang="en-GB" dirty="0" err="1"/>
              <a:t>tinggi</a:t>
            </a:r>
            <a:r>
              <a:rPr lang="en-GB" dirty="0"/>
              <a:t>/higher order thinking skills (HOTS)</a:t>
            </a:r>
          </a:p>
          <a:p>
            <a:pPr marL="502920" indent="-457200">
              <a:buAutoNum type="arabicPeriod" startAt="2"/>
            </a:pPr>
            <a:r>
              <a:rPr lang="en-GB" dirty="0" err="1"/>
              <a:t>Pemerintah</a:t>
            </a:r>
            <a:r>
              <a:rPr lang="en-GB" dirty="0"/>
              <a:t> </a:t>
            </a:r>
            <a:r>
              <a:rPr lang="en-GB" dirty="0" err="1"/>
              <a:t>mendaringkan</a:t>
            </a:r>
            <a:r>
              <a:rPr lang="en-GB" dirty="0"/>
              <a:t> </a:t>
            </a:r>
            <a:r>
              <a:rPr lang="en-GB" dirty="0" err="1"/>
              <a:t>produk</a:t>
            </a:r>
            <a:r>
              <a:rPr lang="en-GB" dirty="0"/>
              <a:t> </a:t>
            </a:r>
            <a:r>
              <a:rPr lang="en-GB" dirty="0" err="1"/>
              <a:t>kebahasaan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kesastraan</a:t>
            </a:r>
            <a:r>
              <a:rPr lang="en-GB" dirty="0"/>
              <a:t> </a:t>
            </a:r>
            <a:r>
              <a:rPr lang="en-GB" dirty="0" err="1"/>
              <a:t>untuk</a:t>
            </a:r>
            <a:r>
              <a:rPr lang="en-GB" dirty="0"/>
              <a:t> </a:t>
            </a:r>
            <a:r>
              <a:rPr lang="en-GB" dirty="0" err="1"/>
              <a:t>dimanfaatkan</a:t>
            </a:r>
            <a:r>
              <a:rPr lang="en-GB" dirty="0"/>
              <a:t> </a:t>
            </a:r>
            <a:r>
              <a:rPr lang="en-GB" dirty="0" err="1"/>
              <a:t>seluruh</a:t>
            </a:r>
            <a:r>
              <a:rPr lang="en-GB" dirty="0"/>
              <a:t> </a:t>
            </a:r>
            <a:r>
              <a:rPr lang="en-GB" dirty="0" err="1"/>
              <a:t>masyarakat</a:t>
            </a:r>
            <a:r>
              <a:rPr lang="en-GB" dirty="0"/>
              <a:t> Indonesia</a:t>
            </a:r>
            <a:endParaRPr lang="sv-SE" dirty="0"/>
          </a:p>
          <a:p>
            <a:pPr marL="45720"/>
            <a:endParaRPr lang="en-GB" sz="2000" dirty="0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37224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4A021ED1-3608-4054-9B4C-941AC7D709E7}"/>
              </a:ext>
            </a:extLst>
          </p:cNvPr>
          <p:cNvGrpSpPr/>
          <p:nvPr/>
        </p:nvGrpSpPr>
        <p:grpSpPr>
          <a:xfrm>
            <a:off x="2072054" y="-1847"/>
            <a:ext cx="762976" cy="3863294"/>
            <a:chOff x="3942094" y="-1847"/>
            <a:chExt cx="762976" cy="3863294"/>
          </a:xfrm>
          <a:solidFill>
            <a:schemeClr val="accent2"/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B82AF5FA-6C00-45EA-BB58-D259B0130D77}"/>
                </a:ext>
              </a:extLst>
            </p:cNvPr>
            <p:cNvSpPr/>
            <p:nvPr/>
          </p:nvSpPr>
          <p:spPr>
            <a:xfrm>
              <a:off x="4288244" y="-1847"/>
              <a:ext cx="72000" cy="26517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4F8D1D4B-337E-480F-9132-FBFD4028C449}"/>
                </a:ext>
              </a:extLst>
            </p:cNvPr>
            <p:cNvSpPr/>
            <p:nvPr/>
          </p:nvSpPr>
          <p:spPr>
            <a:xfrm rot="5400000" flipH="1">
              <a:off x="3694759" y="2851136"/>
              <a:ext cx="1257646" cy="762976"/>
            </a:xfrm>
            <a:custGeom>
              <a:avLst/>
              <a:gdLst>
                <a:gd name="connsiteX0" fmla="*/ 782320 w 1075004"/>
                <a:gd name="connsiteY0" fmla="*/ 253919 h 652173"/>
                <a:gd name="connsiteX1" fmla="*/ 763875 w 1075004"/>
                <a:gd name="connsiteY1" fmla="*/ 269396 h 652173"/>
                <a:gd name="connsiteX2" fmla="*/ 421371 w 1075004"/>
                <a:gd name="connsiteY2" fmla="*/ 239431 h 652173"/>
                <a:gd name="connsiteX3" fmla="*/ 421370 w 1075004"/>
                <a:gd name="connsiteY3" fmla="*/ 253854 h 652173"/>
                <a:gd name="connsiteX4" fmla="*/ 447078 w 1075004"/>
                <a:gd name="connsiteY4" fmla="*/ 253854 h 652173"/>
                <a:gd name="connsiteX5" fmla="*/ 464104 w 1075004"/>
                <a:gd name="connsiteY5" fmla="*/ 270880 h 652173"/>
                <a:gd name="connsiteX6" fmla="*/ 464104 w 1075004"/>
                <a:gd name="connsiteY6" fmla="*/ 270879 h 652173"/>
                <a:gd name="connsiteX7" fmla="*/ 447079 w 1075004"/>
                <a:gd name="connsiteY7" fmla="*/ 287905 h 652173"/>
                <a:gd name="connsiteX8" fmla="*/ 421371 w 1075004"/>
                <a:gd name="connsiteY8" fmla="*/ 287905 h 652173"/>
                <a:gd name="connsiteX9" fmla="*/ 421371 w 1075004"/>
                <a:gd name="connsiteY9" fmla="*/ 311227 h 652173"/>
                <a:gd name="connsiteX10" fmla="*/ 447078 w 1075004"/>
                <a:gd name="connsiteY10" fmla="*/ 311227 h 652173"/>
                <a:gd name="connsiteX11" fmla="*/ 464104 w 1075004"/>
                <a:gd name="connsiteY11" fmla="*/ 328253 h 652173"/>
                <a:gd name="connsiteX12" fmla="*/ 464104 w 1075004"/>
                <a:gd name="connsiteY12" fmla="*/ 328253 h 652173"/>
                <a:gd name="connsiteX13" fmla="*/ 447079 w 1075004"/>
                <a:gd name="connsiteY13" fmla="*/ 345279 h 652173"/>
                <a:gd name="connsiteX14" fmla="*/ 421371 w 1075004"/>
                <a:gd name="connsiteY14" fmla="*/ 345279 h 652173"/>
                <a:gd name="connsiteX15" fmla="*/ 421371 w 1075004"/>
                <a:gd name="connsiteY15" fmla="*/ 368601 h 652173"/>
                <a:gd name="connsiteX16" fmla="*/ 447078 w 1075004"/>
                <a:gd name="connsiteY16" fmla="*/ 368601 h 652173"/>
                <a:gd name="connsiteX17" fmla="*/ 464104 w 1075004"/>
                <a:gd name="connsiteY17" fmla="*/ 385627 h 652173"/>
                <a:gd name="connsiteX18" fmla="*/ 464104 w 1075004"/>
                <a:gd name="connsiteY18" fmla="*/ 385627 h 652173"/>
                <a:gd name="connsiteX19" fmla="*/ 447079 w 1075004"/>
                <a:gd name="connsiteY19" fmla="*/ 402653 h 652173"/>
                <a:gd name="connsiteX20" fmla="*/ 421371 w 1075004"/>
                <a:gd name="connsiteY20" fmla="*/ 402653 h 652173"/>
                <a:gd name="connsiteX21" fmla="*/ 421370 w 1075004"/>
                <a:gd name="connsiteY21" fmla="*/ 417162 h 652173"/>
                <a:gd name="connsiteX22" fmla="*/ 762268 w 1075004"/>
                <a:gd name="connsiteY22" fmla="*/ 381333 h 652173"/>
                <a:gd name="connsiteX23" fmla="*/ 780980 w 1075004"/>
                <a:gd name="connsiteY23" fmla="*/ 396486 h 652173"/>
                <a:gd name="connsiteX24" fmla="*/ 765828 w 1075004"/>
                <a:gd name="connsiteY24" fmla="*/ 415197 h 652173"/>
                <a:gd name="connsiteX25" fmla="*/ 415893 w 1075004"/>
                <a:gd name="connsiteY25" fmla="*/ 451977 h 652173"/>
                <a:gd name="connsiteX26" fmla="*/ 397181 w 1075004"/>
                <a:gd name="connsiteY26" fmla="*/ 436824 h 652173"/>
                <a:gd name="connsiteX27" fmla="*/ 398889 w 1075004"/>
                <a:gd name="connsiteY27" fmla="*/ 431060 h 652173"/>
                <a:gd name="connsiteX28" fmla="*/ 398669 w 1075004"/>
                <a:gd name="connsiteY28" fmla="*/ 430531 h 652173"/>
                <a:gd name="connsiteX29" fmla="*/ 398669 w 1075004"/>
                <a:gd name="connsiteY29" fmla="*/ 402653 h 652173"/>
                <a:gd name="connsiteX30" fmla="*/ 372962 w 1075004"/>
                <a:gd name="connsiteY30" fmla="*/ 402653 h 652173"/>
                <a:gd name="connsiteX31" fmla="*/ 355936 w 1075004"/>
                <a:gd name="connsiteY31" fmla="*/ 385627 h 652173"/>
                <a:gd name="connsiteX32" fmla="*/ 372962 w 1075004"/>
                <a:gd name="connsiteY32" fmla="*/ 368601 h 652173"/>
                <a:gd name="connsiteX33" fmla="*/ 398669 w 1075004"/>
                <a:gd name="connsiteY33" fmla="*/ 368601 h 652173"/>
                <a:gd name="connsiteX34" fmla="*/ 398670 w 1075004"/>
                <a:gd name="connsiteY34" fmla="*/ 345279 h 652173"/>
                <a:gd name="connsiteX35" fmla="*/ 372962 w 1075004"/>
                <a:gd name="connsiteY35" fmla="*/ 345279 h 652173"/>
                <a:gd name="connsiteX36" fmla="*/ 355936 w 1075004"/>
                <a:gd name="connsiteY36" fmla="*/ 328253 h 652173"/>
                <a:gd name="connsiteX37" fmla="*/ 372962 w 1075004"/>
                <a:gd name="connsiteY37" fmla="*/ 311228 h 652173"/>
                <a:gd name="connsiteX38" fmla="*/ 398669 w 1075004"/>
                <a:gd name="connsiteY38" fmla="*/ 311227 h 652173"/>
                <a:gd name="connsiteX39" fmla="*/ 398669 w 1075004"/>
                <a:gd name="connsiteY39" fmla="*/ 287905 h 652173"/>
                <a:gd name="connsiteX40" fmla="*/ 372962 w 1075004"/>
                <a:gd name="connsiteY40" fmla="*/ 287905 h 652173"/>
                <a:gd name="connsiteX41" fmla="*/ 355936 w 1075004"/>
                <a:gd name="connsiteY41" fmla="*/ 270880 h 652173"/>
                <a:gd name="connsiteX42" fmla="*/ 372962 w 1075004"/>
                <a:gd name="connsiteY42" fmla="*/ 253854 h 652173"/>
                <a:gd name="connsiteX43" fmla="*/ 398670 w 1075004"/>
                <a:gd name="connsiteY43" fmla="*/ 253854 h 652173"/>
                <a:gd name="connsiteX44" fmla="*/ 398670 w 1075004"/>
                <a:gd name="connsiteY44" fmla="*/ 226224 h 652173"/>
                <a:gd name="connsiteX45" fmla="*/ 399282 w 1075004"/>
                <a:gd name="connsiteY45" fmla="*/ 224745 h 652173"/>
                <a:gd name="connsiteX46" fmla="*/ 397876 w 1075004"/>
                <a:gd name="connsiteY46" fmla="*/ 220285 h 652173"/>
                <a:gd name="connsiteX47" fmla="*/ 416321 w 1075004"/>
                <a:gd name="connsiteY47" fmla="*/ 204807 h 652173"/>
                <a:gd name="connsiteX48" fmla="*/ 766843 w 1075004"/>
                <a:gd name="connsiteY48" fmla="*/ 235474 h 652173"/>
                <a:gd name="connsiteX49" fmla="*/ 782320 w 1075004"/>
                <a:gd name="connsiteY49" fmla="*/ 253919 h 652173"/>
                <a:gd name="connsiteX50" fmla="*/ 787242 w 1075004"/>
                <a:gd name="connsiteY50" fmla="*/ 326087 h 652173"/>
                <a:gd name="connsiteX51" fmla="*/ 785600 w 1075004"/>
                <a:gd name="connsiteY51" fmla="*/ 324445 h 652173"/>
                <a:gd name="connsiteX52" fmla="*/ 785600 w 1075004"/>
                <a:gd name="connsiteY52" fmla="*/ 237207 h 652173"/>
                <a:gd name="connsiteX53" fmla="*/ 722116 w 1075004"/>
                <a:gd name="connsiteY53" fmla="*/ 173722 h 652173"/>
                <a:gd name="connsiteX54" fmla="*/ 634876 w 1075004"/>
                <a:gd name="connsiteY54" fmla="*/ 173722 h 652173"/>
                <a:gd name="connsiteX55" fmla="*/ 556664 w 1075004"/>
                <a:gd name="connsiteY55" fmla="*/ 95509 h 652173"/>
                <a:gd name="connsiteX56" fmla="*/ 95508 w 1075004"/>
                <a:gd name="connsiteY56" fmla="*/ 95509 h 652173"/>
                <a:gd name="connsiteX57" fmla="*/ 0 w 1075004"/>
                <a:gd name="connsiteY57" fmla="*/ 326087 h 652173"/>
                <a:gd name="connsiteX58" fmla="*/ 95508 w 1075004"/>
                <a:gd name="connsiteY58" fmla="*/ 556665 h 652173"/>
                <a:gd name="connsiteX59" fmla="*/ 556665 w 1075004"/>
                <a:gd name="connsiteY59" fmla="*/ 556665 h 652173"/>
                <a:gd name="connsiteX60" fmla="*/ 634877 w 1075004"/>
                <a:gd name="connsiteY60" fmla="*/ 478452 h 652173"/>
                <a:gd name="connsiteX61" fmla="*/ 722116 w 1075004"/>
                <a:gd name="connsiteY61" fmla="*/ 478453 h 652173"/>
                <a:gd name="connsiteX62" fmla="*/ 785600 w 1075004"/>
                <a:gd name="connsiteY62" fmla="*/ 414968 h 652173"/>
                <a:gd name="connsiteX63" fmla="*/ 785600 w 1075004"/>
                <a:gd name="connsiteY63" fmla="*/ 327729 h 652173"/>
                <a:gd name="connsiteX64" fmla="*/ 893383 w 1075004"/>
                <a:gd name="connsiteY64" fmla="*/ 437430 h 652173"/>
                <a:gd name="connsiteX65" fmla="*/ 893383 w 1075004"/>
                <a:gd name="connsiteY65" fmla="*/ 214743 h 652173"/>
                <a:gd name="connsiteX66" fmla="*/ 864082 w 1075004"/>
                <a:gd name="connsiteY66" fmla="*/ 185442 h 652173"/>
                <a:gd name="connsiteX67" fmla="*/ 834781 w 1075004"/>
                <a:gd name="connsiteY67" fmla="*/ 214743 h 652173"/>
                <a:gd name="connsiteX68" fmla="*/ 834781 w 1075004"/>
                <a:gd name="connsiteY68" fmla="*/ 437431 h 652173"/>
                <a:gd name="connsiteX69" fmla="*/ 864082 w 1075004"/>
                <a:gd name="connsiteY69" fmla="*/ 466732 h 652173"/>
                <a:gd name="connsiteX70" fmla="*/ 864082 w 1075004"/>
                <a:gd name="connsiteY70" fmla="*/ 466731 h 652173"/>
                <a:gd name="connsiteX71" fmla="*/ 893383 w 1075004"/>
                <a:gd name="connsiteY71" fmla="*/ 437430 h 652173"/>
                <a:gd name="connsiteX72" fmla="*/ 984194 w 1075004"/>
                <a:gd name="connsiteY72" fmla="*/ 425710 h 652173"/>
                <a:gd name="connsiteX73" fmla="*/ 984193 w 1075004"/>
                <a:gd name="connsiteY73" fmla="*/ 226464 h 652173"/>
                <a:gd name="connsiteX74" fmla="*/ 954893 w 1075004"/>
                <a:gd name="connsiteY74" fmla="*/ 197162 h 652173"/>
                <a:gd name="connsiteX75" fmla="*/ 925591 w 1075004"/>
                <a:gd name="connsiteY75" fmla="*/ 226464 h 652173"/>
                <a:gd name="connsiteX76" fmla="*/ 925591 w 1075004"/>
                <a:gd name="connsiteY76" fmla="*/ 425710 h 652173"/>
                <a:gd name="connsiteX77" fmla="*/ 954893 w 1075004"/>
                <a:gd name="connsiteY77" fmla="*/ 455012 h 652173"/>
                <a:gd name="connsiteX78" fmla="*/ 954893 w 1075004"/>
                <a:gd name="connsiteY78" fmla="*/ 455011 h 652173"/>
                <a:gd name="connsiteX79" fmla="*/ 984194 w 1075004"/>
                <a:gd name="connsiteY79" fmla="*/ 425710 h 652173"/>
                <a:gd name="connsiteX80" fmla="*/ 1075004 w 1075004"/>
                <a:gd name="connsiteY80" fmla="*/ 402269 h 652173"/>
                <a:gd name="connsiteX81" fmla="*/ 1075004 w 1075004"/>
                <a:gd name="connsiteY81" fmla="*/ 249904 h 652173"/>
                <a:gd name="connsiteX82" fmla="*/ 1045703 w 1075004"/>
                <a:gd name="connsiteY82" fmla="*/ 220603 h 652173"/>
                <a:gd name="connsiteX83" fmla="*/ 1016402 w 1075004"/>
                <a:gd name="connsiteY83" fmla="*/ 249904 h 652173"/>
                <a:gd name="connsiteX84" fmla="*/ 1016402 w 1075004"/>
                <a:gd name="connsiteY84" fmla="*/ 402269 h 652173"/>
                <a:gd name="connsiteX85" fmla="*/ 1045703 w 1075004"/>
                <a:gd name="connsiteY85" fmla="*/ 431570 h 652173"/>
                <a:gd name="connsiteX86" fmla="*/ 1045703 w 1075004"/>
                <a:gd name="connsiteY86" fmla="*/ 431570 h 652173"/>
                <a:gd name="connsiteX87" fmla="*/ 1075004 w 1075004"/>
                <a:gd name="connsiteY87" fmla="*/ 402269 h 6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3">
                  <a:moveTo>
                    <a:pt x="782320" y="253919"/>
                  </a:moveTo>
                  <a:cubicBezTo>
                    <a:pt x="781500" y="263286"/>
                    <a:pt x="773242" y="270216"/>
                    <a:pt x="763875" y="269396"/>
                  </a:cubicBezTo>
                  <a:cubicBezTo>
                    <a:pt x="649707" y="259408"/>
                    <a:pt x="535539" y="249420"/>
                    <a:pt x="421371" y="239431"/>
                  </a:cubicBezTo>
                  <a:lnTo>
                    <a:pt x="421370" y="253854"/>
                  </a:lnTo>
                  <a:lnTo>
                    <a:pt x="447078" y="253854"/>
                  </a:lnTo>
                  <a:cubicBezTo>
                    <a:pt x="456482" y="253853"/>
                    <a:pt x="464104" y="261477"/>
                    <a:pt x="464104" y="270880"/>
                  </a:cubicBezTo>
                  <a:lnTo>
                    <a:pt x="464104" y="270879"/>
                  </a:lnTo>
                  <a:cubicBezTo>
                    <a:pt x="464104" y="280282"/>
                    <a:pt x="456482" y="287905"/>
                    <a:pt x="447079" y="287905"/>
                  </a:cubicBezTo>
                  <a:cubicBezTo>
                    <a:pt x="438509" y="287905"/>
                    <a:pt x="429940" y="287905"/>
                    <a:pt x="421371" y="287905"/>
                  </a:cubicBezTo>
                  <a:lnTo>
                    <a:pt x="421371" y="311227"/>
                  </a:lnTo>
                  <a:lnTo>
                    <a:pt x="447078" y="311227"/>
                  </a:lnTo>
                  <a:cubicBezTo>
                    <a:pt x="456482" y="311227"/>
                    <a:pt x="464104" y="318850"/>
                    <a:pt x="464104" y="328253"/>
                  </a:cubicBezTo>
                  <a:lnTo>
                    <a:pt x="464104" y="328253"/>
                  </a:lnTo>
                  <a:cubicBezTo>
                    <a:pt x="464104" y="337655"/>
                    <a:pt x="456482" y="345279"/>
                    <a:pt x="447079" y="345279"/>
                  </a:cubicBezTo>
                  <a:cubicBezTo>
                    <a:pt x="438510" y="345279"/>
                    <a:pt x="429940" y="345279"/>
                    <a:pt x="421371" y="345279"/>
                  </a:cubicBezTo>
                  <a:lnTo>
                    <a:pt x="421371" y="368601"/>
                  </a:lnTo>
                  <a:lnTo>
                    <a:pt x="447078" y="368601"/>
                  </a:lnTo>
                  <a:cubicBezTo>
                    <a:pt x="456482" y="368601"/>
                    <a:pt x="464104" y="376224"/>
                    <a:pt x="464104" y="385627"/>
                  </a:cubicBezTo>
                  <a:lnTo>
                    <a:pt x="464104" y="385627"/>
                  </a:lnTo>
                  <a:cubicBezTo>
                    <a:pt x="464104" y="395030"/>
                    <a:pt x="456481" y="402652"/>
                    <a:pt x="447079" y="402653"/>
                  </a:cubicBezTo>
                  <a:cubicBezTo>
                    <a:pt x="438509" y="402653"/>
                    <a:pt x="429940" y="402652"/>
                    <a:pt x="421371" y="402653"/>
                  </a:cubicBezTo>
                  <a:lnTo>
                    <a:pt x="421370" y="417162"/>
                  </a:lnTo>
                  <a:lnTo>
                    <a:pt x="762268" y="381333"/>
                  </a:lnTo>
                  <a:cubicBezTo>
                    <a:pt x="771619" y="380350"/>
                    <a:pt x="779997" y="387134"/>
                    <a:pt x="780980" y="396486"/>
                  </a:cubicBezTo>
                  <a:cubicBezTo>
                    <a:pt x="781963" y="405837"/>
                    <a:pt x="775179" y="414214"/>
                    <a:pt x="765828" y="415197"/>
                  </a:cubicBezTo>
                  <a:cubicBezTo>
                    <a:pt x="649182" y="427457"/>
                    <a:pt x="532538" y="439718"/>
                    <a:pt x="415893" y="451977"/>
                  </a:cubicBezTo>
                  <a:cubicBezTo>
                    <a:pt x="406541" y="452960"/>
                    <a:pt x="398164" y="446176"/>
                    <a:pt x="397181" y="436824"/>
                  </a:cubicBezTo>
                  <a:cubicBezTo>
                    <a:pt x="396959" y="434720"/>
                    <a:pt x="397132" y="432665"/>
                    <a:pt x="398889" y="431060"/>
                  </a:cubicBezTo>
                  <a:lnTo>
                    <a:pt x="398669" y="430531"/>
                  </a:lnTo>
                  <a:lnTo>
                    <a:pt x="398669" y="402653"/>
                  </a:lnTo>
                  <a:lnTo>
                    <a:pt x="372962" y="402653"/>
                  </a:lnTo>
                  <a:cubicBezTo>
                    <a:pt x="363559" y="402653"/>
                    <a:pt x="355936" y="395031"/>
                    <a:pt x="355936" y="385627"/>
                  </a:cubicBezTo>
                  <a:cubicBezTo>
                    <a:pt x="355936" y="376224"/>
                    <a:pt x="363559" y="368601"/>
                    <a:pt x="372962" y="368601"/>
                  </a:cubicBezTo>
                  <a:lnTo>
                    <a:pt x="398669" y="368601"/>
                  </a:lnTo>
                  <a:lnTo>
                    <a:pt x="398670" y="345279"/>
                  </a:lnTo>
                  <a:lnTo>
                    <a:pt x="372962" y="345279"/>
                  </a:lnTo>
                  <a:cubicBezTo>
                    <a:pt x="363559" y="345279"/>
                    <a:pt x="355937" y="337656"/>
                    <a:pt x="355936" y="328253"/>
                  </a:cubicBezTo>
                  <a:cubicBezTo>
                    <a:pt x="355937" y="318850"/>
                    <a:pt x="363559" y="311227"/>
                    <a:pt x="372962" y="311228"/>
                  </a:cubicBezTo>
                  <a:lnTo>
                    <a:pt x="398669" y="311227"/>
                  </a:lnTo>
                  <a:lnTo>
                    <a:pt x="398669" y="287905"/>
                  </a:lnTo>
                  <a:lnTo>
                    <a:pt x="372962" y="287905"/>
                  </a:lnTo>
                  <a:cubicBezTo>
                    <a:pt x="363559" y="287905"/>
                    <a:pt x="355936" y="280283"/>
                    <a:pt x="355936" y="270880"/>
                  </a:cubicBezTo>
                  <a:cubicBezTo>
                    <a:pt x="355936" y="261477"/>
                    <a:pt x="363559" y="253854"/>
                    <a:pt x="372962" y="253854"/>
                  </a:cubicBezTo>
                  <a:lnTo>
                    <a:pt x="398670" y="253854"/>
                  </a:lnTo>
                  <a:lnTo>
                    <a:pt x="398670" y="226224"/>
                  </a:lnTo>
                  <a:cubicBezTo>
                    <a:pt x="398670" y="225699"/>
                    <a:pt x="398705" y="225182"/>
                    <a:pt x="399282" y="224745"/>
                  </a:cubicBezTo>
                  <a:lnTo>
                    <a:pt x="397876" y="220285"/>
                  </a:lnTo>
                  <a:cubicBezTo>
                    <a:pt x="398695" y="210917"/>
                    <a:pt x="406953" y="203988"/>
                    <a:pt x="416321" y="204807"/>
                  </a:cubicBezTo>
                  <a:lnTo>
                    <a:pt x="766843" y="235474"/>
                  </a:lnTo>
                  <a:cubicBezTo>
                    <a:pt x="776210" y="236294"/>
                    <a:pt x="783140" y="244551"/>
                    <a:pt x="782320" y="253919"/>
                  </a:cubicBezTo>
                  <a:close/>
                  <a:moveTo>
                    <a:pt x="787242" y="326087"/>
                  </a:moveTo>
                  <a:lnTo>
                    <a:pt x="785600" y="324445"/>
                  </a:lnTo>
                  <a:lnTo>
                    <a:pt x="785600" y="237207"/>
                  </a:lnTo>
                  <a:cubicBezTo>
                    <a:pt x="785600" y="202145"/>
                    <a:pt x="757177" y="173722"/>
                    <a:pt x="722116" y="173722"/>
                  </a:cubicBezTo>
                  <a:lnTo>
                    <a:pt x="634876" y="173722"/>
                  </a:lnTo>
                  <a:cubicBezTo>
                    <a:pt x="608806" y="147651"/>
                    <a:pt x="582735" y="121579"/>
                    <a:pt x="556664" y="95509"/>
                  </a:cubicBezTo>
                  <a:cubicBezTo>
                    <a:pt x="429319" y="-31836"/>
                    <a:pt x="222853" y="-31836"/>
                    <a:pt x="95508" y="95509"/>
                  </a:cubicBezTo>
                  <a:cubicBezTo>
                    <a:pt x="31836" y="159181"/>
                    <a:pt x="0" y="242634"/>
                    <a:pt x="0" y="326087"/>
                  </a:cubicBezTo>
                  <a:cubicBezTo>
                    <a:pt x="0" y="409540"/>
                    <a:pt x="31836" y="492992"/>
                    <a:pt x="95508" y="556665"/>
                  </a:cubicBezTo>
                  <a:cubicBezTo>
                    <a:pt x="222853" y="684010"/>
                    <a:pt x="429320" y="684010"/>
                    <a:pt x="556665" y="556665"/>
                  </a:cubicBezTo>
                  <a:lnTo>
                    <a:pt x="634877" y="478452"/>
                  </a:lnTo>
                  <a:lnTo>
                    <a:pt x="722116" y="478453"/>
                  </a:lnTo>
                  <a:cubicBezTo>
                    <a:pt x="757178" y="478452"/>
                    <a:pt x="785600" y="450030"/>
                    <a:pt x="785600" y="414968"/>
                  </a:cubicBezTo>
                  <a:lnTo>
                    <a:pt x="785600" y="327729"/>
                  </a:lnTo>
                  <a:close/>
                  <a:moveTo>
                    <a:pt x="893383" y="437430"/>
                  </a:moveTo>
                  <a:lnTo>
                    <a:pt x="893383" y="214743"/>
                  </a:lnTo>
                  <a:cubicBezTo>
                    <a:pt x="893383" y="198561"/>
                    <a:pt x="880265" y="185442"/>
                    <a:pt x="864082" y="185442"/>
                  </a:cubicBezTo>
                  <a:cubicBezTo>
                    <a:pt x="847900" y="185442"/>
                    <a:pt x="834781" y="198561"/>
                    <a:pt x="834781" y="214743"/>
                  </a:cubicBezTo>
                  <a:lnTo>
                    <a:pt x="834781" y="437431"/>
                  </a:lnTo>
                  <a:cubicBezTo>
                    <a:pt x="834781" y="453613"/>
                    <a:pt x="847900" y="466732"/>
                    <a:pt x="864082" y="466732"/>
                  </a:cubicBezTo>
                  <a:lnTo>
                    <a:pt x="864082" y="466731"/>
                  </a:lnTo>
                  <a:cubicBezTo>
                    <a:pt x="880265" y="466731"/>
                    <a:pt x="893383" y="453613"/>
                    <a:pt x="893383" y="437430"/>
                  </a:cubicBezTo>
                  <a:close/>
                  <a:moveTo>
                    <a:pt x="984194" y="425710"/>
                  </a:moveTo>
                  <a:lnTo>
                    <a:pt x="984193" y="226464"/>
                  </a:lnTo>
                  <a:cubicBezTo>
                    <a:pt x="984193" y="210281"/>
                    <a:pt x="971075" y="197163"/>
                    <a:pt x="954893" y="197162"/>
                  </a:cubicBezTo>
                  <a:cubicBezTo>
                    <a:pt x="938710" y="197163"/>
                    <a:pt x="925591" y="210281"/>
                    <a:pt x="925591" y="226464"/>
                  </a:cubicBezTo>
                  <a:lnTo>
                    <a:pt x="925591" y="425710"/>
                  </a:lnTo>
                  <a:cubicBezTo>
                    <a:pt x="925591" y="441893"/>
                    <a:pt x="938710" y="455012"/>
                    <a:pt x="954893" y="455012"/>
                  </a:cubicBezTo>
                  <a:lnTo>
                    <a:pt x="954893" y="455011"/>
                  </a:lnTo>
                  <a:cubicBezTo>
                    <a:pt x="971075" y="455011"/>
                    <a:pt x="984194" y="441892"/>
                    <a:pt x="984194" y="425710"/>
                  </a:cubicBezTo>
                  <a:close/>
                  <a:moveTo>
                    <a:pt x="1075004" y="402269"/>
                  </a:moveTo>
                  <a:lnTo>
                    <a:pt x="1075004" y="249904"/>
                  </a:lnTo>
                  <a:cubicBezTo>
                    <a:pt x="1075004" y="233721"/>
                    <a:pt x="1061885" y="220603"/>
                    <a:pt x="1045703" y="220603"/>
                  </a:cubicBezTo>
                  <a:cubicBezTo>
                    <a:pt x="1029520" y="220603"/>
                    <a:pt x="1016402" y="233721"/>
                    <a:pt x="1016402" y="249904"/>
                  </a:cubicBezTo>
                  <a:lnTo>
                    <a:pt x="1016402" y="402269"/>
                  </a:lnTo>
                  <a:cubicBezTo>
                    <a:pt x="1016402" y="418452"/>
                    <a:pt x="1029520" y="431570"/>
                    <a:pt x="1045703" y="431570"/>
                  </a:cubicBezTo>
                  <a:lnTo>
                    <a:pt x="1045703" y="431570"/>
                  </a:lnTo>
                  <a:cubicBezTo>
                    <a:pt x="1061885" y="431570"/>
                    <a:pt x="1075004" y="418451"/>
                    <a:pt x="1075004" y="40226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8469A942-804D-4903-8F4A-8D9429512BF3}"/>
              </a:ext>
            </a:extLst>
          </p:cNvPr>
          <p:cNvGrpSpPr/>
          <p:nvPr/>
        </p:nvGrpSpPr>
        <p:grpSpPr>
          <a:xfrm>
            <a:off x="1588879" y="-1847"/>
            <a:ext cx="762976" cy="2936601"/>
            <a:chOff x="3158599" y="-1847"/>
            <a:chExt cx="762976" cy="2936601"/>
          </a:xfrm>
          <a:solidFill>
            <a:schemeClr val="accent4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82B04CED-E9CE-4AD0-AC88-1E335388BA2D}"/>
                </a:ext>
              </a:extLst>
            </p:cNvPr>
            <p:cNvSpPr/>
            <p:nvPr/>
          </p:nvSpPr>
          <p:spPr>
            <a:xfrm>
              <a:off x="3501625" y="-1847"/>
              <a:ext cx="72000" cy="1737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C5500B9C-197E-48FC-8A95-0C5F5A2064F8}"/>
                </a:ext>
              </a:extLst>
            </p:cNvPr>
            <p:cNvSpPr/>
            <p:nvPr/>
          </p:nvSpPr>
          <p:spPr>
            <a:xfrm rot="5400000" flipH="1">
              <a:off x="2911264" y="1924443"/>
              <a:ext cx="1257646" cy="762976"/>
            </a:xfrm>
            <a:custGeom>
              <a:avLst/>
              <a:gdLst>
                <a:gd name="connsiteX0" fmla="*/ 782320 w 1075004"/>
                <a:gd name="connsiteY0" fmla="*/ 253919 h 652173"/>
                <a:gd name="connsiteX1" fmla="*/ 763875 w 1075004"/>
                <a:gd name="connsiteY1" fmla="*/ 269396 h 652173"/>
                <a:gd name="connsiteX2" fmla="*/ 421371 w 1075004"/>
                <a:gd name="connsiteY2" fmla="*/ 239431 h 652173"/>
                <a:gd name="connsiteX3" fmla="*/ 421370 w 1075004"/>
                <a:gd name="connsiteY3" fmla="*/ 253854 h 652173"/>
                <a:gd name="connsiteX4" fmla="*/ 447078 w 1075004"/>
                <a:gd name="connsiteY4" fmla="*/ 253854 h 652173"/>
                <a:gd name="connsiteX5" fmla="*/ 464104 w 1075004"/>
                <a:gd name="connsiteY5" fmla="*/ 270880 h 652173"/>
                <a:gd name="connsiteX6" fmla="*/ 464104 w 1075004"/>
                <a:gd name="connsiteY6" fmla="*/ 270879 h 652173"/>
                <a:gd name="connsiteX7" fmla="*/ 447079 w 1075004"/>
                <a:gd name="connsiteY7" fmla="*/ 287905 h 652173"/>
                <a:gd name="connsiteX8" fmla="*/ 421371 w 1075004"/>
                <a:gd name="connsiteY8" fmla="*/ 287905 h 652173"/>
                <a:gd name="connsiteX9" fmla="*/ 421371 w 1075004"/>
                <a:gd name="connsiteY9" fmla="*/ 311227 h 652173"/>
                <a:gd name="connsiteX10" fmla="*/ 447078 w 1075004"/>
                <a:gd name="connsiteY10" fmla="*/ 311227 h 652173"/>
                <a:gd name="connsiteX11" fmla="*/ 464104 w 1075004"/>
                <a:gd name="connsiteY11" fmla="*/ 328253 h 652173"/>
                <a:gd name="connsiteX12" fmla="*/ 464104 w 1075004"/>
                <a:gd name="connsiteY12" fmla="*/ 328253 h 652173"/>
                <a:gd name="connsiteX13" fmla="*/ 447079 w 1075004"/>
                <a:gd name="connsiteY13" fmla="*/ 345278 h 652173"/>
                <a:gd name="connsiteX14" fmla="*/ 421371 w 1075004"/>
                <a:gd name="connsiteY14" fmla="*/ 345279 h 652173"/>
                <a:gd name="connsiteX15" fmla="*/ 421371 w 1075004"/>
                <a:gd name="connsiteY15" fmla="*/ 368601 h 652173"/>
                <a:gd name="connsiteX16" fmla="*/ 447078 w 1075004"/>
                <a:gd name="connsiteY16" fmla="*/ 368601 h 652173"/>
                <a:gd name="connsiteX17" fmla="*/ 464104 w 1075004"/>
                <a:gd name="connsiteY17" fmla="*/ 385627 h 652173"/>
                <a:gd name="connsiteX18" fmla="*/ 464104 w 1075004"/>
                <a:gd name="connsiteY18" fmla="*/ 385627 h 652173"/>
                <a:gd name="connsiteX19" fmla="*/ 447079 w 1075004"/>
                <a:gd name="connsiteY19" fmla="*/ 402652 h 652173"/>
                <a:gd name="connsiteX20" fmla="*/ 421371 w 1075004"/>
                <a:gd name="connsiteY20" fmla="*/ 402652 h 652173"/>
                <a:gd name="connsiteX21" fmla="*/ 421370 w 1075004"/>
                <a:gd name="connsiteY21" fmla="*/ 417162 h 652173"/>
                <a:gd name="connsiteX22" fmla="*/ 762268 w 1075004"/>
                <a:gd name="connsiteY22" fmla="*/ 381332 h 652173"/>
                <a:gd name="connsiteX23" fmla="*/ 780980 w 1075004"/>
                <a:gd name="connsiteY23" fmla="*/ 396486 h 652173"/>
                <a:gd name="connsiteX24" fmla="*/ 765828 w 1075004"/>
                <a:gd name="connsiteY24" fmla="*/ 415197 h 652173"/>
                <a:gd name="connsiteX25" fmla="*/ 415893 w 1075004"/>
                <a:gd name="connsiteY25" fmla="*/ 451977 h 652173"/>
                <a:gd name="connsiteX26" fmla="*/ 397181 w 1075004"/>
                <a:gd name="connsiteY26" fmla="*/ 436824 h 652173"/>
                <a:gd name="connsiteX27" fmla="*/ 398889 w 1075004"/>
                <a:gd name="connsiteY27" fmla="*/ 431060 h 652173"/>
                <a:gd name="connsiteX28" fmla="*/ 398669 w 1075004"/>
                <a:gd name="connsiteY28" fmla="*/ 430530 h 652173"/>
                <a:gd name="connsiteX29" fmla="*/ 398669 w 1075004"/>
                <a:gd name="connsiteY29" fmla="*/ 402652 h 652173"/>
                <a:gd name="connsiteX30" fmla="*/ 372962 w 1075004"/>
                <a:gd name="connsiteY30" fmla="*/ 402653 h 652173"/>
                <a:gd name="connsiteX31" fmla="*/ 355936 w 1075004"/>
                <a:gd name="connsiteY31" fmla="*/ 385627 h 652173"/>
                <a:gd name="connsiteX32" fmla="*/ 372962 w 1075004"/>
                <a:gd name="connsiteY32" fmla="*/ 368601 h 652173"/>
                <a:gd name="connsiteX33" fmla="*/ 398669 w 1075004"/>
                <a:gd name="connsiteY33" fmla="*/ 368601 h 652173"/>
                <a:gd name="connsiteX34" fmla="*/ 398670 w 1075004"/>
                <a:gd name="connsiteY34" fmla="*/ 345279 h 652173"/>
                <a:gd name="connsiteX35" fmla="*/ 372962 w 1075004"/>
                <a:gd name="connsiteY35" fmla="*/ 345279 h 652173"/>
                <a:gd name="connsiteX36" fmla="*/ 355936 w 1075004"/>
                <a:gd name="connsiteY36" fmla="*/ 328253 h 652173"/>
                <a:gd name="connsiteX37" fmla="*/ 372962 w 1075004"/>
                <a:gd name="connsiteY37" fmla="*/ 311228 h 652173"/>
                <a:gd name="connsiteX38" fmla="*/ 398669 w 1075004"/>
                <a:gd name="connsiteY38" fmla="*/ 311227 h 652173"/>
                <a:gd name="connsiteX39" fmla="*/ 398669 w 1075004"/>
                <a:gd name="connsiteY39" fmla="*/ 287905 h 652173"/>
                <a:gd name="connsiteX40" fmla="*/ 372962 w 1075004"/>
                <a:gd name="connsiteY40" fmla="*/ 287905 h 652173"/>
                <a:gd name="connsiteX41" fmla="*/ 355936 w 1075004"/>
                <a:gd name="connsiteY41" fmla="*/ 270880 h 652173"/>
                <a:gd name="connsiteX42" fmla="*/ 372962 w 1075004"/>
                <a:gd name="connsiteY42" fmla="*/ 253854 h 652173"/>
                <a:gd name="connsiteX43" fmla="*/ 398670 w 1075004"/>
                <a:gd name="connsiteY43" fmla="*/ 253854 h 652173"/>
                <a:gd name="connsiteX44" fmla="*/ 398670 w 1075004"/>
                <a:gd name="connsiteY44" fmla="*/ 226224 h 652173"/>
                <a:gd name="connsiteX45" fmla="*/ 399282 w 1075004"/>
                <a:gd name="connsiteY45" fmla="*/ 224745 h 652173"/>
                <a:gd name="connsiteX46" fmla="*/ 397876 w 1075004"/>
                <a:gd name="connsiteY46" fmla="*/ 220285 h 652173"/>
                <a:gd name="connsiteX47" fmla="*/ 416321 w 1075004"/>
                <a:gd name="connsiteY47" fmla="*/ 204807 h 652173"/>
                <a:gd name="connsiteX48" fmla="*/ 766843 w 1075004"/>
                <a:gd name="connsiteY48" fmla="*/ 235474 h 652173"/>
                <a:gd name="connsiteX49" fmla="*/ 782320 w 1075004"/>
                <a:gd name="connsiteY49" fmla="*/ 253919 h 652173"/>
                <a:gd name="connsiteX50" fmla="*/ 787242 w 1075004"/>
                <a:gd name="connsiteY50" fmla="*/ 326087 h 652173"/>
                <a:gd name="connsiteX51" fmla="*/ 785600 w 1075004"/>
                <a:gd name="connsiteY51" fmla="*/ 324445 h 652173"/>
                <a:gd name="connsiteX52" fmla="*/ 785600 w 1075004"/>
                <a:gd name="connsiteY52" fmla="*/ 237207 h 652173"/>
                <a:gd name="connsiteX53" fmla="*/ 722116 w 1075004"/>
                <a:gd name="connsiteY53" fmla="*/ 173722 h 652173"/>
                <a:gd name="connsiteX54" fmla="*/ 634876 w 1075004"/>
                <a:gd name="connsiteY54" fmla="*/ 173722 h 652173"/>
                <a:gd name="connsiteX55" fmla="*/ 556664 w 1075004"/>
                <a:gd name="connsiteY55" fmla="*/ 95509 h 652173"/>
                <a:gd name="connsiteX56" fmla="*/ 95508 w 1075004"/>
                <a:gd name="connsiteY56" fmla="*/ 95509 h 652173"/>
                <a:gd name="connsiteX57" fmla="*/ 0 w 1075004"/>
                <a:gd name="connsiteY57" fmla="*/ 326087 h 652173"/>
                <a:gd name="connsiteX58" fmla="*/ 95508 w 1075004"/>
                <a:gd name="connsiteY58" fmla="*/ 556665 h 652173"/>
                <a:gd name="connsiteX59" fmla="*/ 556665 w 1075004"/>
                <a:gd name="connsiteY59" fmla="*/ 556665 h 652173"/>
                <a:gd name="connsiteX60" fmla="*/ 634877 w 1075004"/>
                <a:gd name="connsiteY60" fmla="*/ 478452 h 652173"/>
                <a:gd name="connsiteX61" fmla="*/ 722116 w 1075004"/>
                <a:gd name="connsiteY61" fmla="*/ 478453 h 652173"/>
                <a:gd name="connsiteX62" fmla="*/ 785600 w 1075004"/>
                <a:gd name="connsiteY62" fmla="*/ 414968 h 652173"/>
                <a:gd name="connsiteX63" fmla="*/ 785600 w 1075004"/>
                <a:gd name="connsiteY63" fmla="*/ 327729 h 652173"/>
                <a:gd name="connsiteX64" fmla="*/ 893383 w 1075004"/>
                <a:gd name="connsiteY64" fmla="*/ 437430 h 652173"/>
                <a:gd name="connsiteX65" fmla="*/ 893383 w 1075004"/>
                <a:gd name="connsiteY65" fmla="*/ 214743 h 652173"/>
                <a:gd name="connsiteX66" fmla="*/ 864082 w 1075004"/>
                <a:gd name="connsiteY66" fmla="*/ 185442 h 652173"/>
                <a:gd name="connsiteX67" fmla="*/ 834781 w 1075004"/>
                <a:gd name="connsiteY67" fmla="*/ 214743 h 652173"/>
                <a:gd name="connsiteX68" fmla="*/ 834781 w 1075004"/>
                <a:gd name="connsiteY68" fmla="*/ 437431 h 652173"/>
                <a:gd name="connsiteX69" fmla="*/ 864082 w 1075004"/>
                <a:gd name="connsiteY69" fmla="*/ 466732 h 652173"/>
                <a:gd name="connsiteX70" fmla="*/ 864082 w 1075004"/>
                <a:gd name="connsiteY70" fmla="*/ 466731 h 652173"/>
                <a:gd name="connsiteX71" fmla="*/ 893383 w 1075004"/>
                <a:gd name="connsiteY71" fmla="*/ 437430 h 652173"/>
                <a:gd name="connsiteX72" fmla="*/ 984194 w 1075004"/>
                <a:gd name="connsiteY72" fmla="*/ 425710 h 652173"/>
                <a:gd name="connsiteX73" fmla="*/ 984193 w 1075004"/>
                <a:gd name="connsiteY73" fmla="*/ 226464 h 652173"/>
                <a:gd name="connsiteX74" fmla="*/ 954892 w 1075004"/>
                <a:gd name="connsiteY74" fmla="*/ 197162 h 652173"/>
                <a:gd name="connsiteX75" fmla="*/ 925591 w 1075004"/>
                <a:gd name="connsiteY75" fmla="*/ 226464 h 652173"/>
                <a:gd name="connsiteX76" fmla="*/ 925591 w 1075004"/>
                <a:gd name="connsiteY76" fmla="*/ 425710 h 652173"/>
                <a:gd name="connsiteX77" fmla="*/ 954892 w 1075004"/>
                <a:gd name="connsiteY77" fmla="*/ 455011 h 652173"/>
                <a:gd name="connsiteX78" fmla="*/ 954892 w 1075004"/>
                <a:gd name="connsiteY78" fmla="*/ 455011 h 652173"/>
                <a:gd name="connsiteX79" fmla="*/ 984194 w 1075004"/>
                <a:gd name="connsiteY79" fmla="*/ 425710 h 652173"/>
                <a:gd name="connsiteX80" fmla="*/ 1075004 w 1075004"/>
                <a:gd name="connsiteY80" fmla="*/ 402268 h 652173"/>
                <a:gd name="connsiteX81" fmla="*/ 1075004 w 1075004"/>
                <a:gd name="connsiteY81" fmla="*/ 249904 h 652173"/>
                <a:gd name="connsiteX82" fmla="*/ 1045703 w 1075004"/>
                <a:gd name="connsiteY82" fmla="*/ 220603 h 652173"/>
                <a:gd name="connsiteX83" fmla="*/ 1016402 w 1075004"/>
                <a:gd name="connsiteY83" fmla="*/ 249904 h 652173"/>
                <a:gd name="connsiteX84" fmla="*/ 1016402 w 1075004"/>
                <a:gd name="connsiteY84" fmla="*/ 402269 h 652173"/>
                <a:gd name="connsiteX85" fmla="*/ 1045703 w 1075004"/>
                <a:gd name="connsiteY85" fmla="*/ 431570 h 652173"/>
                <a:gd name="connsiteX86" fmla="*/ 1045703 w 1075004"/>
                <a:gd name="connsiteY86" fmla="*/ 431570 h 652173"/>
                <a:gd name="connsiteX87" fmla="*/ 1075004 w 1075004"/>
                <a:gd name="connsiteY87" fmla="*/ 402268 h 6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3">
                  <a:moveTo>
                    <a:pt x="782320" y="253919"/>
                  </a:moveTo>
                  <a:cubicBezTo>
                    <a:pt x="781500" y="263286"/>
                    <a:pt x="773242" y="270215"/>
                    <a:pt x="763875" y="269396"/>
                  </a:cubicBezTo>
                  <a:cubicBezTo>
                    <a:pt x="649707" y="259408"/>
                    <a:pt x="535539" y="249420"/>
                    <a:pt x="421371" y="239431"/>
                  </a:cubicBezTo>
                  <a:lnTo>
                    <a:pt x="421370" y="253854"/>
                  </a:lnTo>
                  <a:lnTo>
                    <a:pt x="447078" y="253854"/>
                  </a:lnTo>
                  <a:cubicBezTo>
                    <a:pt x="456482" y="253853"/>
                    <a:pt x="464104" y="261476"/>
                    <a:pt x="464104" y="270880"/>
                  </a:cubicBezTo>
                  <a:lnTo>
                    <a:pt x="464104" y="270879"/>
                  </a:lnTo>
                  <a:cubicBezTo>
                    <a:pt x="464104" y="280282"/>
                    <a:pt x="456482" y="287905"/>
                    <a:pt x="447079" y="287905"/>
                  </a:cubicBezTo>
                  <a:cubicBezTo>
                    <a:pt x="438509" y="287905"/>
                    <a:pt x="429940" y="287905"/>
                    <a:pt x="421371" y="287905"/>
                  </a:cubicBezTo>
                  <a:lnTo>
                    <a:pt x="421371" y="311227"/>
                  </a:lnTo>
                  <a:lnTo>
                    <a:pt x="447078" y="311227"/>
                  </a:lnTo>
                  <a:cubicBezTo>
                    <a:pt x="456482" y="311227"/>
                    <a:pt x="464104" y="318850"/>
                    <a:pt x="464104" y="328253"/>
                  </a:cubicBezTo>
                  <a:lnTo>
                    <a:pt x="464104" y="328253"/>
                  </a:lnTo>
                  <a:cubicBezTo>
                    <a:pt x="464104" y="337655"/>
                    <a:pt x="456482" y="345278"/>
                    <a:pt x="447079" y="345278"/>
                  </a:cubicBezTo>
                  <a:cubicBezTo>
                    <a:pt x="438510" y="345278"/>
                    <a:pt x="429940" y="345278"/>
                    <a:pt x="421371" y="345279"/>
                  </a:cubicBezTo>
                  <a:lnTo>
                    <a:pt x="421371" y="368601"/>
                  </a:lnTo>
                  <a:lnTo>
                    <a:pt x="447078" y="368601"/>
                  </a:lnTo>
                  <a:cubicBezTo>
                    <a:pt x="456482" y="368601"/>
                    <a:pt x="464104" y="376223"/>
                    <a:pt x="464104" y="385627"/>
                  </a:cubicBezTo>
                  <a:lnTo>
                    <a:pt x="464104" y="385627"/>
                  </a:lnTo>
                  <a:cubicBezTo>
                    <a:pt x="464104" y="395030"/>
                    <a:pt x="456481" y="402652"/>
                    <a:pt x="447079" y="402652"/>
                  </a:cubicBezTo>
                  <a:cubicBezTo>
                    <a:pt x="438509" y="402652"/>
                    <a:pt x="429940" y="402652"/>
                    <a:pt x="421371" y="402652"/>
                  </a:cubicBezTo>
                  <a:lnTo>
                    <a:pt x="421370" y="417162"/>
                  </a:lnTo>
                  <a:lnTo>
                    <a:pt x="762268" y="381332"/>
                  </a:lnTo>
                  <a:cubicBezTo>
                    <a:pt x="771619" y="380350"/>
                    <a:pt x="779997" y="387134"/>
                    <a:pt x="780980" y="396486"/>
                  </a:cubicBezTo>
                  <a:cubicBezTo>
                    <a:pt x="781963" y="405837"/>
                    <a:pt x="775179" y="414214"/>
                    <a:pt x="765828" y="415197"/>
                  </a:cubicBezTo>
                  <a:cubicBezTo>
                    <a:pt x="649182" y="427457"/>
                    <a:pt x="532538" y="439718"/>
                    <a:pt x="415893" y="451977"/>
                  </a:cubicBezTo>
                  <a:cubicBezTo>
                    <a:pt x="406541" y="452960"/>
                    <a:pt x="398164" y="446176"/>
                    <a:pt x="397181" y="436824"/>
                  </a:cubicBezTo>
                  <a:cubicBezTo>
                    <a:pt x="396959" y="434720"/>
                    <a:pt x="397132" y="432665"/>
                    <a:pt x="398889" y="431060"/>
                  </a:cubicBezTo>
                  <a:lnTo>
                    <a:pt x="398669" y="430530"/>
                  </a:lnTo>
                  <a:lnTo>
                    <a:pt x="398669" y="402652"/>
                  </a:lnTo>
                  <a:lnTo>
                    <a:pt x="372962" y="402653"/>
                  </a:lnTo>
                  <a:cubicBezTo>
                    <a:pt x="363559" y="402653"/>
                    <a:pt x="355936" y="395031"/>
                    <a:pt x="355936" y="385627"/>
                  </a:cubicBezTo>
                  <a:cubicBezTo>
                    <a:pt x="355936" y="376224"/>
                    <a:pt x="363559" y="368601"/>
                    <a:pt x="372962" y="368601"/>
                  </a:cubicBezTo>
                  <a:lnTo>
                    <a:pt x="398669" y="368601"/>
                  </a:lnTo>
                  <a:lnTo>
                    <a:pt x="398670" y="345279"/>
                  </a:lnTo>
                  <a:lnTo>
                    <a:pt x="372962" y="345279"/>
                  </a:lnTo>
                  <a:cubicBezTo>
                    <a:pt x="363559" y="345278"/>
                    <a:pt x="355937" y="337656"/>
                    <a:pt x="355936" y="328253"/>
                  </a:cubicBezTo>
                  <a:cubicBezTo>
                    <a:pt x="355937" y="318850"/>
                    <a:pt x="363559" y="311227"/>
                    <a:pt x="372962" y="311228"/>
                  </a:cubicBezTo>
                  <a:lnTo>
                    <a:pt x="398669" y="311227"/>
                  </a:lnTo>
                  <a:lnTo>
                    <a:pt x="398669" y="287905"/>
                  </a:lnTo>
                  <a:lnTo>
                    <a:pt x="372962" y="287905"/>
                  </a:lnTo>
                  <a:cubicBezTo>
                    <a:pt x="363559" y="287905"/>
                    <a:pt x="355936" y="280283"/>
                    <a:pt x="355936" y="270880"/>
                  </a:cubicBezTo>
                  <a:cubicBezTo>
                    <a:pt x="355936" y="261476"/>
                    <a:pt x="363559" y="253854"/>
                    <a:pt x="372962" y="253854"/>
                  </a:cubicBezTo>
                  <a:lnTo>
                    <a:pt x="398670" y="253854"/>
                  </a:lnTo>
                  <a:lnTo>
                    <a:pt x="398670" y="226224"/>
                  </a:lnTo>
                  <a:cubicBezTo>
                    <a:pt x="398670" y="225699"/>
                    <a:pt x="398705" y="225182"/>
                    <a:pt x="399282" y="224745"/>
                  </a:cubicBezTo>
                  <a:lnTo>
                    <a:pt x="397876" y="220285"/>
                  </a:lnTo>
                  <a:cubicBezTo>
                    <a:pt x="398695" y="210917"/>
                    <a:pt x="406953" y="203988"/>
                    <a:pt x="416321" y="204807"/>
                  </a:cubicBezTo>
                  <a:lnTo>
                    <a:pt x="766843" y="235474"/>
                  </a:lnTo>
                  <a:cubicBezTo>
                    <a:pt x="776210" y="236294"/>
                    <a:pt x="783140" y="244551"/>
                    <a:pt x="782320" y="253919"/>
                  </a:cubicBezTo>
                  <a:close/>
                  <a:moveTo>
                    <a:pt x="787242" y="326087"/>
                  </a:moveTo>
                  <a:lnTo>
                    <a:pt x="785600" y="324445"/>
                  </a:lnTo>
                  <a:lnTo>
                    <a:pt x="785600" y="237207"/>
                  </a:lnTo>
                  <a:cubicBezTo>
                    <a:pt x="785600" y="202145"/>
                    <a:pt x="757177" y="173722"/>
                    <a:pt x="722116" y="173722"/>
                  </a:cubicBezTo>
                  <a:lnTo>
                    <a:pt x="634876" y="173722"/>
                  </a:lnTo>
                  <a:cubicBezTo>
                    <a:pt x="608806" y="147651"/>
                    <a:pt x="582735" y="121579"/>
                    <a:pt x="556664" y="95509"/>
                  </a:cubicBezTo>
                  <a:cubicBezTo>
                    <a:pt x="429319" y="-31836"/>
                    <a:pt x="222853" y="-31836"/>
                    <a:pt x="95508" y="95509"/>
                  </a:cubicBezTo>
                  <a:cubicBezTo>
                    <a:pt x="31836" y="159181"/>
                    <a:pt x="0" y="242634"/>
                    <a:pt x="0" y="326087"/>
                  </a:cubicBezTo>
                  <a:cubicBezTo>
                    <a:pt x="0" y="409540"/>
                    <a:pt x="31836" y="492992"/>
                    <a:pt x="95508" y="556665"/>
                  </a:cubicBezTo>
                  <a:cubicBezTo>
                    <a:pt x="222853" y="684010"/>
                    <a:pt x="429320" y="684010"/>
                    <a:pt x="556665" y="556665"/>
                  </a:cubicBezTo>
                  <a:lnTo>
                    <a:pt x="634877" y="478452"/>
                  </a:lnTo>
                  <a:lnTo>
                    <a:pt x="722116" y="478453"/>
                  </a:lnTo>
                  <a:cubicBezTo>
                    <a:pt x="757178" y="478452"/>
                    <a:pt x="785600" y="450029"/>
                    <a:pt x="785600" y="414968"/>
                  </a:cubicBezTo>
                  <a:lnTo>
                    <a:pt x="785600" y="327729"/>
                  </a:lnTo>
                  <a:close/>
                  <a:moveTo>
                    <a:pt x="893383" y="437430"/>
                  </a:moveTo>
                  <a:lnTo>
                    <a:pt x="893383" y="214743"/>
                  </a:lnTo>
                  <a:cubicBezTo>
                    <a:pt x="893383" y="198561"/>
                    <a:pt x="880265" y="185442"/>
                    <a:pt x="864082" y="185442"/>
                  </a:cubicBezTo>
                  <a:cubicBezTo>
                    <a:pt x="847900" y="185442"/>
                    <a:pt x="834781" y="198561"/>
                    <a:pt x="834781" y="214743"/>
                  </a:cubicBezTo>
                  <a:lnTo>
                    <a:pt x="834781" y="437431"/>
                  </a:lnTo>
                  <a:cubicBezTo>
                    <a:pt x="834781" y="453613"/>
                    <a:pt x="847900" y="466732"/>
                    <a:pt x="864082" y="466732"/>
                  </a:cubicBezTo>
                  <a:lnTo>
                    <a:pt x="864082" y="466731"/>
                  </a:lnTo>
                  <a:cubicBezTo>
                    <a:pt x="880265" y="466731"/>
                    <a:pt x="893383" y="453613"/>
                    <a:pt x="893383" y="437430"/>
                  </a:cubicBezTo>
                  <a:close/>
                  <a:moveTo>
                    <a:pt x="984194" y="425710"/>
                  </a:moveTo>
                  <a:lnTo>
                    <a:pt x="984193" y="226464"/>
                  </a:lnTo>
                  <a:cubicBezTo>
                    <a:pt x="984193" y="210281"/>
                    <a:pt x="971075" y="197163"/>
                    <a:pt x="954892" y="197162"/>
                  </a:cubicBezTo>
                  <a:cubicBezTo>
                    <a:pt x="938710" y="197163"/>
                    <a:pt x="925591" y="210281"/>
                    <a:pt x="925591" y="226464"/>
                  </a:cubicBezTo>
                  <a:lnTo>
                    <a:pt x="925591" y="425710"/>
                  </a:lnTo>
                  <a:cubicBezTo>
                    <a:pt x="925591" y="441893"/>
                    <a:pt x="938710" y="455011"/>
                    <a:pt x="954892" y="455011"/>
                  </a:cubicBezTo>
                  <a:lnTo>
                    <a:pt x="954892" y="455011"/>
                  </a:lnTo>
                  <a:cubicBezTo>
                    <a:pt x="971075" y="455011"/>
                    <a:pt x="984194" y="441892"/>
                    <a:pt x="984194" y="425710"/>
                  </a:cubicBezTo>
                  <a:close/>
                  <a:moveTo>
                    <a:pt x="1075004" y="402268"/>
                  </a:moveTo>
                  <a:lnTo>
                    <a:pt x="1075004" y="249904"/>
                  </a:lnTo>
                  <a:cubicBezTo>
                    <a:pt x="1075004" y="233721"/>
                    <a:pt x="1061885" y="220603"/>
                    <a:pt x="1045703" y="220603"/>
                  </a:cubicBezTo>
                  <a:cubicBezTo>
                    <a:pt x="1029520" y="220603"/>
                    <a:pt x="1016402" y="233721"/>
                    <a:pt x="1016402" y="249904"/>
                  </a:cubicBezTo>
                  <a:lnTo>
                    <a:pt x="1016402" y="402269"/>
                  </a:lnTo>
                  <a:cubicBezTo>
                    <a:pt x="1016402" y="418451"/>
                    <a:pt x="1029520" y="431570"/>
                    <a:pt x="1045703" y="431570"/>
                  </a:cubicBezTo>
                  <a:lnTo>
                    <a:pt x="1045703" y="431570"/>
                  </a:lnTo>
                  <a:cubicBezTo>
                    <a:pt x="1061885" y="431570"/>
                    <a:pt x="1075004" y="418451"/>
                    <a:pt x="1075004" y="402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8D1DD00C-F719-4E36-8400-D48848310B64}"/>
              </a:ext>
            </a:extLst>
          </p:cNvPr>
          <p:cNvGrpSpPr/>
          <p:nvPr/>
        </p:nvGrpSpPr>
        <p:grpSpPr>
          <a:xfrm>
            <a:off x="735264" y="-1847"/>
            <a:ext cx="1437328" cy="5489412"/>
            <a:chOff x="2015424" y="-1847"/>
            <a:chExt cx="1437328" cy="548941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xmlns="" id="{C03BF2F0-D709-4C92-878E-6F1024DCB8F1}"/>
                </a:ext>
              </a:extLst>
            </p:cNvPr>
            <p:cNvSpPr/>
            <p:nvPr/>
          </p:nvSpPr>
          <p:spPr>
            <a:xfrm>
              <a:off x="2701620" y="-1847"/>
              <a:ext cx="72000" cy="4023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11" name="Rounded Rectangle 51">
              <a:extLst>
                <a:ext uri="{FF2B5EF4-FFF2-40B4-BE49-F238E27FC236}">
                  <a16:creationId xmlns:a16="http://schemas.microsoft.com/office/drawing/2014/main" xmlns="" id="{0A65E5E0-B696-4840-BE42-1CBEA55E6D07}"/>
                </a:ext>
              </a:extLst>
            </p:cNvPr>
            <p:cNvSpPr/>
            <p:nvPr/>
          </p:nvSpPr>
          <p:spPr>
            <a:xfrm rot="5400000" flipH="1">
              <a:off x="1970982" y="4005795"/>
              <a:ext cx="1526212" cy="1437328"/>
            </a:xfrm>
            <a:custGeom>
              <a:avLst/>
              <a:gdLst/>
              <a:ahLst/>
              <a:cxnLst/>
              <a:rect l="l" t="t" r="r" b="b"/>
              <a:pathLst>
                <a:path w="2928608" h="2758049">
                  <a:moveTo>
                    <a:pt x="2797052" y="1199936"/>
                  </a:moveTo>
                  <a:lnTo>
                    <a:pt x="2797052" y="1541978"/>
                  </a:lnTo>
                  <a:cubicBezTo>
                    <a:pt x="2797052" y="1578306"/>
                    <a:pt x="2826502" y="1607756"/>
                    <a:pt x="2862830" y="1607756"/>
                  </a:cubicBezTo>
                  <a:lnTo>
                    <a:pt x="2862830" y="1607755"/>
                  </a:lnTo>
                  <a:cubicBezTo>
                    <a:pt x="2899158" y="1607755"/>
                    <a:pt x="2928608" y="1578305"/>
                    <a:pt x="2928608" y="1541977"/>
                  </a:cubicBezTo>
                  <a:lnTo>
                    <a:pt x="2928607" y="1199936"/>
                  </a:lnTo>
                  <a:cubicBezTo>
                    <a:pt x="2928607" y="1163608"/>
                    <a:pt x="2899158" y="1134159"/>
                    <a:pt x="2862830" y="1134158"/>
                  </a:cubicBezTo>
                  <a:cubicBezTo>
                    <a:pt x="2826502" y="1134159"/>
                    <a:pt x="2797052" y="1163608"/>
                    <a:pt x="2797052" y="1199936"/>
                  </a:cubicBezTo>
                  <a:close/>
                  <a:moveTo>
                    <a:pt x="2593193" y="1147315"/>
                  </a:moveTo>
                  <a:lnTo>
                    <a:pt x="2593193" y="1594601"/>
                  </a:lnTo>
                  <a:cubicBezTo>
                    <a:pt x="2593193" y="1630929"/>
                    <a:pt x="2622643" y="1660379"/>
                    <a:pt x="2658971" y="1660379"/>
                  </a:cubicBezTo>
                  <a:lnTo>
                    <a:pt x="2658971" y="1660378"/>
                  </a:lnTo>
                  <a:cubicBezTo>
                    <a:pt x="2695299" y="1660378"/>
                    <a:pt x="2724749" y="1630928"/>
                    <a:pt x="2724749" y="1594600"/>
                  </a:cubicBezTo>
                  <a:lnTo>
                    <a:pt x="2724748" y="1147315"/>
                  </a:lnTo>
                  <a:cubicBezTo>
                    <a:pt x="2724748" y="1110987"/>
                    <a:pt x="2695299" y="1081538"/>
                    <a:pt x="2658971" y="1081537"/>
                  </a:cubicBezTo>
                  <a:cubicBezTo>
                    <a:pt x="2622643" y="1081538"/>
                    <a:pt x="2593193" y="1110987"/>
                    <a:pt x="2593193" y="1147315"/>
                  </a:cubicBezTo>
                  <a:close/>
                  <a:moveTo>
                    <a:pt x="2389334" y="1121004"/>
                  </a:moveTo>
                  <a:lnTo>
                    <a:pt x="2389334" y="1620912"/>
                  </a:lnTo>
                  <a:cubicBezTo>
                    <a:pt x="2389334" y="1657240"/>
                    <a:pt x="2418784" y="1686690"/>
                    <a:pt x="2455112" y="1686690"/>
                  </a:cubicBezTo>
                  <a:lnTo>
                    <a:pt x="2455112" y="1686689"/>
                  </a:lnTo>
                  <a:cubicBezTo>
                    <a:pt x="2491440" y="1686689"/>
                    <a:pt x="2520890" y="1657239"/>
                    <a:pt x="2520890" y="1620911"/>
                  </a:cubicBezTo>
                  <a:lnTo>
                    <a:pt x="2520889" y="1121004"/>
                  </a:lnTo>
                  <a:cubicBezTo>
                    <a:pt x="2520889" y="1084676"/>
                    <a:pt x="2491440" y="1055227"/>
                    <a:pt x="2455112" y="1055226"/>
                  </a:cubicBezTo>
                  <a:cubicBezTo>
                    <a:pt x="2418784" y="1055227"/>
                    <a:pt x="2389334" y="1084676"/>
                    <a:pt x="2389334" y="1121004"/>
                  </a:cubicBezTo>
                  <a:close/>
                  <a:moveTo>
                    <a:pt x="1314382" y="1247024"/>
                  </a:moveTo>
                  <a:cubicBezTo>
                    <a:pt x="1314381" y="1225915"/>
                    <a:pt x="1331494" y="1208803"/>
                    <a:pt x="1352603" y="1208803"/>
                  </a:cubicBezTo>
                  <a:lnTo>
                    <a:pt x="1410313" y="1208803"/>
                  </a:lnTo>
                  <a:lnTo>
                    <a:pt x="1410313" y="1146778"/>
                  </a:lnTo>
                  <a:cubicBezTo>
                    <a:pt x="1410313" y="1145599"/>
                    <a:pt x="1410393" y="1144438"/>
                    <a:pt x="1411688" y="1143457"/>
                  </a:cubicBezTo>
                  <a:lnTo>
                    <a:pt x="1408531" y="1133444"/>
                  </a:lnTo>
                  <a:cubicBezTo>
                    <a:pt x="1410371" y="1112415"/>
                    <a:pt x="1428909" y="1096860"/>
                    <a:pt x="1449938" y="1098699"/>
                  </a:cubicBezTo>
                  <a:lnTo>
                    <a:pt x="2236821" y="1167543"/>
                  </a:lnTo>
                  <a:cubicBezTo>
                    <a:pt x="2257849" y="1169383"/>
                    <a:pt x="2273405" y="1187920"/>
                    <a:pt x="2271565" y="1208950"/>
                  </a:cubicBezTo>
                  <a:cubicBezTo>
                    <a:pt x="2269725" y="1229978"/>
                    <a:pt x="2251187" y="1245533"/>
                    <a:pt x="2230159" y="1243693"/>
                  </a:cubicBezTo>
                  <a:cubicBezTo>
                    <a:pt x="1973864" y="1221271"/>
                    <a:pt x="1717570" y="1198849"/>
                    <a:pt x="1461275" y="1176426"/>
                  </a:cubicBezTo>
                  <a:lnTo>
                    <a:pt x="1461274" y="1208803"/>
                  </a:lnTo>
                  <a:lnTo>
                    <a:pt x="1518985" y="1208803"/>
                  </a:lnTo>
                  <a:cubicBezTo>
                    <a:pt x="1540095" y="1208802"/>
                    <a:pt x="1557205" y="1225915"/>
                    <a:pt x="1557206" y="1247025"/>
                  </a:cubicBezTo>
                  <a:lnTo>
                    <a:pt x="1557207" y="1247023"/>
                  </a:lnTo>
                  <a:cubicBezTo>
                    <a:pt x="1557207" y="1268132"/>
                    <a:pt x="1540095" y="1285244"/>
                    <a:pt x="1518986" y="1285244"/>
                  </a:cubicBezTo>
                  <a:cubicBezTo>
                    <a:pt x="1499749" y="1285244"/>
                    <a:pt x="1480511" y="1285243"/>
                    <a:pt x="1461275" y="1285244"/>
                  </a:cubicBezTo>
                  <a:lnTo>
                    <a:pt x="1461275" y="1337600"/>
                  </a:lnTo>
                  <a:lnTo>
                    <a:pt x="1518985" y="1337600"/>
                  </a:lnTo>
                  <a:cubicBezTo>
                    <a:pt x="1540095" y="1337600"/>
                    <a:pt x="1557206" y="1354713"/>
                    <a:pt x="1557206" y="1375821"/>
                  </a:cubicBezTo>
                  <a:lnTo>
                    <a:pt x="1557207" y="1375820"/>
                  </a:lnTo>
                  <a:cubicBezTo>
                    <a:pt x="1557206" y="1396928"/>
                    <a:pt x="1540095" y="1414041"/>
                    <a:pt x="1518986" y="1414041"/>
                  </a:cubicBezTo>
                  <a:cubicBezTo>
                    <a:pt x="1499750" y="1414041"/>
                    <a:pt x="1480511" y="1414041"/>
                    <a:pt x="1461275" y="1414042"/>
                  </a:cubicBezTo>
                  <a:lnTo>
                    <a:pt x="1461275" y="1466398"/>
                  </a:lnTo>
                  <a:lnTo>
                    <a:pt x="1518985" y="1466398"/>
                  </a:lnTo>
                  <a:cubicBezTo>
                    <a:pt x="1540095" y="1466398"/>
                    <a:pt x="1557206" y="1483509"/>
                    <a:pt x="1557206" y="1504618"/>
                  </a:cubicBezTo>
                  <a:lnTo>
                    <a:pt x="1557207" y="1504619"/>
                  </a:lnTo>
                  <a:cubicBezTo>
                    <a:pt x="1557207" y="1525727"/>
                    <a:pt x="1540094" y="1542838"/>
                    <a:pt x="1518986" y="1542839"/>
                  </a:cubicBezTo>
                  <a:cubicBezTo>
                    <a:pt x="1499749" y="1542839"/>
                    <a:pt x="1480511" y="1542838"/>
                    <a:pt x="1461275" y="1542839"/>
                  </a:cubicBezTo>
                  <a:lnTo>
                    <a:pt x="1461274" y="1575412"/>
                  </a:lnTo>
                  <a:lnTo>
                    <a:pt x="2226550" y="1494978"/>
                  </a:lnTo>
                  <a:cubicBezTo>
                    <a:pt x="2247542" y="1492772"/>
                    <a:pt x="2266350" y="1508001"/>
                    <a:pt x="2268556" y="1528995"/>
                  </a:cubicBezTo>
                  <a:cubicBezTo>
                    <a:pt x="2270763" y="1549988"/>
                    <a:pt x="2255534" y="1568794"/>
                    <a:pt x="2234542" y="1571000"/>
                  </a:cubicBezTo>
                  <a:cubicBezTo>
                    <a:pt x="1972686" y="1598522"/>
                    <a:pt x="1710833" y="1626046"/>
                    <a:pt x="1448978" y="1653567"/>
                  </a:cubicBezTo>
                  <a:cubicBezTo>
                    <a:pt x="1427984" y="1655774"/>
                    <a:pt x="1409178" y="1640544"/>
                    <a:pt x="1406971" y="1619551"/>
                  </a:cubicBezTo>
                  <a:cubicBezTo>
                    <a:pt x="1406474" y="1614827"/>
                    <a:pt x="1406862" y="1610214"/>
                    <a:pt x="1410805" y="1606610"/>
                  </a:cubicBezTo>
                  <a:lnTo>
                    <a:pt x="1410312" y="1605422"/>
                  </a:lnTo>
                  <a:lnTo>
                    <a:pt x="1410312" y="1542839"/>
                  </a:lnTo>
                  <a:lnTo>
                    <a:pt x="1352603" y="1542841"/>
                  </a:lnTo>
                  <a:cubicBezTo>
                    <a:pt x="1331494" y="1542841"/>
                    <a:pt x="1314382" y="1525729"/>
                    <a:pt x="1314382" y="1504619"/>
                  </a:cubicBezTo>
                  <a:cubicBezTo>
                    <a:pt x="1314382" y="1483510"/>
                    <a:pt x="1331493" y="1466397"/>
                    <a:pt x="1352603" y="1466398"/>
                  </a:cubicBezTo>
                  <a:lnTo>
                    <a:pt x="1410312" y="1466398"/>
                  </a:lnTo>
                  <a:lnTo>
                    <a:pt x="1410313" y="1414042"/>
                  </a:lnTo>
                  <a:lnTo>
                    <a:pt x="1352603" y="1414042"/>
                  </a:lnTo>
                  <a:cubicBezTo>
                    <a:pt x="1331494" y="1414041"/>
                    <a:pt x="1314383" y="1396930"/>
                    <a:pt x="1314382" y="1375820"/>
                  </a:cubicBezTo>
                  <a:cubicBezTo>
                    <a:pt x="1314383" y="1354713"/>
                    <a:pt x="1331494" y="1337600"/>
                    <a:pt x="1352603" y="1337601"/>
                  </a:cubicBezTo>
                  <a:lnTo>
                    <a:pt x="1410312" y="1337600"/>
                  </a:lnTo>
                  <a:lnTo>
                    <a:pt x="1410312" y="1285244"/>
                  </a:lnTo>
                  <a:lnTo>
                    <a:pt x="1352603" y="1285244"/>
                  </a:lnTo>
                  <a:cubicBezTo>
                    <a:pt x="1331494" y="1285244"/>
                    <a:pt x="1314381" y="1268133"/>
                    <a:pt x="1314382" y="1247024"/>
                  </a:cubicBezTo>
                  <a:close/>
                  <a:moveTo>
                    <a:pt x="1171967" y="72000"/>
                  </a:moveTo>
                  <a:lnTo>
                    <a:pt x="1171967" y="288000"/>
                  </a:lnTo>
                  <a:cubicBezTo>
                    <a:pt x="1171967" y="327765"/>
                    <a:pt x="1204202" y="360000"/>
                    <a:pt x="1243967" y="360000"/>
                  </a:cubicBezTo>
                  <a:cubicBezTo>
                    <a:pt x="1283732" y="360000"/>
                    <a:pt x="1315967" y="327765"/>
                    <a:pt x="1315967" y="288000"/>
                  </a:cubicBezTo>
                  <a:lnTo>
                    <a:pt x="1315967" y="72000"/>
                  </a:lnTo>
                  <a:cubicBezTo>
                    <a:pt x="1315967" y="32235"/>
                    <a:pt x="1283732" y="0"/>
                    <a:pt x="1243967" y="0"/>
                  </a:cubicBezTo>
                  <a:cubicBezTo>
                    <a:pt x="1204202" y="0"/>
                    <a:pt x="1171967" y="32235"/>
                    <a:pt x="1171967" y="72000"/>
                  </a:cubicBezTo>
                  <a:close/>
                  <a:moveTo>
                    <a:pt x="1171966" y="2470049"/>
                  </a:moveTo>
                  <a:lnTo>
                    <a:pt x="1171966" y="2686049"/>
                  </a:lnTo>
                  <a:cubicBezTo>
                    <a:pt x="1171966" y="2725814"/>
                    <a:pt x="1204201" y="2758049"/>
                    <a:pt x="1243966" y="2758049"/>
                  </a:cubicBezTo>
                  <a:cubicBezTo>
                    <a:pt x="1283731" y="2758049"/>
                    <a:pt x="1315966" y="2725814"/>
                    <a:pt x="1315966" y="2686049"/>
                  </a:cubicBezTo>
                  <a:lnTo>
                    <a:pt x="1315966" y="2470049"/>
                  </a:lnTo>
                  <a:cubicBezTo>
                    <a:pt x="1315966" y="2430284"/>
                    <a:pt x="1283731" y="2398049"/>
                    <a:pt x="1243966" y="2398049"/>
                  </a:cubicBezTo>
                  <a:cubicBezTo>
                    <a:pt x="1204201" y="2398049"/>
                    <a:pt x="1171966" y="2430284"/>
                    <a:pt x="1171966" y="2470049"/>
                  </a:cubicBezTo>
                  <a:close/>
                  <a:moveTo>
                    <a:pt x="515345" y="1370958"/>
                  </a:moveTo>
                  <a:cubicBezTo>
                    <a:pt x="515344" y="1558300"/>
                    <a:pt x="586814" y="1745642"/>
                    <a:pt x="729750" y="1888579"/>
                  </a:cubicBezTo>
                  <a:cubicBezTo>
                    <a:pt x="1015625" y="2174454"/>
                    <a:pt x="1479119" y="2174454"/>
                    <a:pt x="1764994" y="1888580"/>
                  </a:cubicBezTo>
                  <a:lnTo>
                    <a:pt x="1940572" y="1713001"/>
                  </a:lnTo>
                  <a:lnTo>
                    <a:pt x="2136413" y="1713002"/>
                  </a:lnTo>
                  <a:cubicBezTo>
                    <a:pt x="2215124" y="1713001"/>
                    <a:pt x="2278929" y="1649195"/>
                    <a:pt x="2278929" y="1570486"/>
                  </a:cubicBezTo>
                  <a:lnTo>
                    <a:pt x="2278929" y="1374645"/>
                  </a:lnTo>
                  <a:lnTo>
                    <a:pt x="2282614" y="1370959"/>
                  </a:lnTo>
                  <a:lnTo>
                    <a:pt x="2278929" y="1367272"/>
                  </a:lnTo>
                  <a:lnTo>
                    <a:pt x="2278929" y="1171432"/>
                  </a:lnTo>
                  <a:cubicBezTo>
                    <a:pt x="2278929" y="1092722"/>
                    <a:pt x="2215123" y="1028916"/>
                    <a:pt x="2136413" y="1028916"/>
                  </a:cubicBezTo>
                  <a:lnTo>
                    <a:pt x="1940571" y="1028916"/>
                  </a:lnTo>
                  <a:cubicBezTo>
                    <a:pt x="1882045" y="970390"/>
                    <a:pt x="1823519" y="911862"/>
                    <a:pt x="1764993" y="853336"/>
                  </a:cubicBezTo>
                  <a:cubicBezTo>
                    <a:pt x="1479118" y="567461"/>
                    <a:pt x="1015625" y="567462"/>
                    <a:pt x="729750" y="853336"/>
                  </a:cubicBezTo>
                  <a:cubicBezTo>
                    <a:pt x="586813" y="996273"/>
                    <a:pt x="515344" y="1183616"/>
                    <a:pt x="515345" y="1370958"/>
                  </a:cubicBezTo>
                  <a:close/>
                  <a:moveTo>
                    <a:pt x="388776" y="2386770"/>
                  </a:moveTo>
                  <a:cubicBezTo>
                    <a:pt x="388776" y="2405196"/>
                    <a:pt x="395805" y="2423622"/>
                    <a:pt x="409865" y="2437681"/>
                  </a:cubicBezTo>
                  <a:cubicBezTo>
                    <a:pt x="437983" y="2465800"/>
                    <a:pt x="483570" y="2465800"/>
                    <a:pt x="511688" y="2437681"/>
                  </a:cubicBezTo>
                  <a:lnTo>
                    <a:pt x="664423" y="2284946"/>
                  </a:lnTo>
                  <a:cubicBezTo>
                    <a:pt x="692541" y="2256828"/>
                    <a:pt x="692541" y="2211241"/>
                    <a:pt x="664423" y="2183123"/>
                  </a:cubicBezTo>
                  <a:cubicBezTo>
                    <a:pt x="636305" y="2155005"/>
                    <a:pt x="590718" y="2155005"/>
                    <a:pt x="562599" y="2183123"/>
                  </a:cubicBezTo>
                  <a:lnTo>
                    <a:pt x="409865" y="2335858"/>
                  </a:lnTo>
                  <a:cubicBezTo>
                    <a:pt x="395805" y="2349917"/>
                    <a:pt x="388776" y="2368343"/>
                    <a:pt x="388776" y="2386770"/>
                  </a:cubicBezTo>
                  <a:close/>
                  <a:moveTo>
                    <a:pt x="388776" y="365689"/>
                  </a:moveTo>
                  <a:cubicBezTo>
                    <a:pt x="388776" y="384115"/>
                    <a:pt x="395805" y="402541"/>
                    <a:pt x="409865" y="416600"/>
                  </a:cubicBezTo>
                  <a:lnTo>
                    <a:pt x="562599" y="569335"/>
                  </a:lnTo>
                  <a:cubicBezTo>
                    <a:pt x="590718" y="597454"/>
                    <a:pt x="636305" y="597454"/>
                    <a:pt x="664423" y="569335"/>
                  </a:cubicBezTo>
                  <a:cubicBezTo>
                    <a:pt x="692541" y="541217"/>
                    <a:pt x="692541" y="495630"/>
                    <a:pt x="664423" y="467512"/>
                  </a:cubicBezTo>
                  <a:lnTo>
                    <a:pt x="511688" y="314777"/>
                  </a:lnTo>
                  <a:cubicBezTo>
                    <a:pt x="483570" y="286659"/>
                    <a:pt x="437983" y="286659"/>
                    <a:pt x="409865" y="314777"/>
                  </a:cubicBezTo>
                  <a:cubicBezTo>
                    <a:pt x="395805" y="328836"/>
                    <a:pt x="388776" y="347262"/>
                    <a:pt x="388776" y="365689"/>
                  </a:cubicBezTo>
                  <a:close/>
                  <a:moveTo>
                    <a:pt x="0" y="1379024"/>
                  </a:moveTo>
                  <a:cubicBezTo>
                    <a:pt x="0" y="1418789"/>
                    <a:pt x="32235" y="1451024"/>
                    <a:pt x="72000" y="1451024"/>
                  </a:cubicBezTo>
                  <a:lnTo>
                    <a:pt x="288000" y="1451024"/>
                  </a:lnTo>
                  <a:cubicBezTo>
                    <a:pt x="327765" y="1451024"/>
                    <a:pt x="360000" y="1418789"/>
                    <a:pt x="360000" y="1379024"/>
                  </a:cubicBezTo>
                  <a:cubicBezTo>
                    <a:pt x="360000" y="1339259"/>
                    <a:pt x="327765" y="1307024"/>
                    <a:pt x="288000" y="1307024"/>
                  </a:cubicBezTo>
                  <a:lnTo>
                    <a:pt x="72000" y="1307024"/>
                  </a:lnTo>
                  <a:cubicBezTo>
                    <a:pt x="32235" y="1307024"/>
                    <a:pt x="0" y="1339259"/>
                    <a:pt x="0" y="13790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xmlns="" id="{92D9A825-26F7-4AC0-AA66-A642F08B3FCC}"/>
              </a:ext>
            </a:extLst>
          </p:cNvPr>
          <p:cNvGrpSpPr/>
          <p:nvPr/>
        </p:nvGrpSpPr>
        <p:grpSpPr>
          <a:xfrm>
            <a:off x="46111" y="-1847"/>
            <a:ext cx="762978" cy="3628896"/>
            <a:chOff x="808111" y="-1847"/>
            <a:chExt cx="762978" cy="3628896"/>
          </a:xfrm>
          <a:solidFill>
            <a:schemeClr val="accent2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xmlns="" id="{67987A3D-8DA5-4431-823F-480685C7A5DC}"/>
                </a:ext>
              </a:extLst>
            </p:cNvPr>
            <p:cNvSpPr/>
            <p:nvPr/>
          </p:nvSpPr>
          <p:spPr>
            <a:xfrm>
              <a:off x="1152817" y="-1847"/>
              <a:ext cx="72000" cy="23774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xmlns="" id="{63E94029-08EA-46F5-9EA4-70C4B6B01CF4}"/>
                </a:ext>
              </a:extLst>
            </p:cNvPr>
            <p:cNvSpPr/>
            <p:nvPr/>
          </p:nvSpPr>
          <p:spPr>
            <a:xfrm rot="5400000" flipH="1">
              <a:off x="560777" y="2616737"/>
              <a:ext cx="1257646" cy="762978"/>
            </a:xfrm>
            <a:custGeom>
              <a:avLst/>
              <a:gdLst>
                <a:gd name="connsiteX0" fmla="*/ 782320 w 1075004"/>
                <a:gd name="connsiteY0" fmla="*/ 253920 h 652174"/>
                <a:gd name="connsiteX1" fmla="*/ 763875 w 1075004"/>
                <a:gd name="connsiteY1" fmla="*/ 269397 h 652174"/>
                <a:gd name="connsiteX2" fmla="*/ 421371 w 1075004"/>
                <a:gd name="connsiteY2" fmla="*/ 239432 h 652174"/>
                <a:gd name="connsiteX3" fmla="*/ 421370 w 1075004"/>
                <a:gd name="connsiteY3" fmla="*/ 253855 h 652174"/>
                <a:gd name="connsiteX4" fmla="*/ 447078 w 1075004"/>
                <a:gd name="connsiteY4" fmla="*/ 253855 h 652174"/>
                <a:gd name="connsiteX5" fmla="*/ 464104 w 1075004"/>
                <a:gd name="connsiteY5" fmla="*/ 270881 h 652174"/>
                <a:gd name="connsiteX6" fmla="*/ 464104 w 1075004"/>
                <a:gd name="connsiteY6" fmla="*/ 270880 h 652174"/>
                <a:gd name="connsiteX7" fmla="*/ 447079 w 1075004"/>
                <a:gd name="connsiteY7" fmla="*/ 287906 h 652174"/>
                <a:gd name="connsiteX8" fmla="*/ 421371 w 1075004"/>
                <a:gd name="connsiteY8" fmla="*/ 287906 h 652174"/>
                <a:gd name="connsiteX9" fmla="*/ 421371 w 1075004"/>
                <a:gd name="connsiteY9" fmla="*/ 311228 h 652174"/>
                <a:gd name="connsiteX10" fmla="*/ 447078 w 1075004"/>
                <a:gd name="connsiteY10" fmla="*/ 311228 h 652174"/>
                <a:gd name="connsiteX11" fmla="*/ 464104 w 1075004"/>
                <a:gd name="connsiteY11" fmla="*/ 328254 h 652174"/>
                <a:gd name="connsiteX12" fmla="*/ 464104 w 1075004"/>
                <a:gd name="connsiteY12" fmla="*/ 328254 h 652174"/>
                <a:gd name="connsiteX13" fmla="*/ 447079 w 1075004"/>
                <a:gd name="connsiteY13" fmla="*/ 345279 h 652174"/>
                <a:gd name="connsiteX14" fmla="*/ 421371 w 1075004"/>
                <a:gd name="connsiteY14" fmla="*/ 345280 h 652174"/>
                <a:gd name="connsiteX15" fmla="*/ 421371 w 1075004"/>
                <a:gd name="connsiteY15" fmla="*/ 368602 h 652174"/>
                <a:gd name="connsiteX16" fmla="*/ 447078 w 1075004"/>
                <a:gd name="connsiteY16" fmla="*/ 368602 h 652174"/>
                <a:gd name="connsiteX17" fmla="*/ 464104 w 1075004"/>
                <a:gd name="connsiteY17" fmla="*/ 385628 h 652174"/>
                <a:gd name="connsiteX18" fmla="*/ 464104 w 1075004"/>
                <a:gd name="connsiteY18" fmla="*/ 385628 h 652174"/>
                <a:gd name="connsiteX19" fmla="*/ 447079 w 1075004"/>
                <a:gd name="connsiteY19" fmla="*/ 402653 h 652174"/>
                <a:gd name="connsiteX20" fmla="*/ 421371 w 1075004"/>
                <a:gd name="connsiteY20" fmla="*/ 402653 h 652174"/>
                <a:gd name="connsiteX21" fmla="*/ 421370 w 1075004"/>
                <a:gd name="connsiteY21" fmla="*/ 417163 h 652174"/>
                <a:gd name="connsiteX22" fmla="*/ 762268 w 1075004"/>
                <a:gd name="connsiteY22" fmla="*/ 381333 h 652174"/>
                <a:gd name="connsiteX23" fmla="*/ 780980 w 1075004"/>
                <a:gd name="connsiteY23" fmla="*/ 396486 h 652174"/>
                <a:gd name="connsiteX24" fmla="*/ 765828 w 1075004"/>
                <a:gd name="connsiteY24" fmla="*/ 415198 h 652174"/>
                <a:gd name="connsiteX25" fmla="*/ 415893 w 1075004"/>
                <a:gd name="connsiteY25" fmla="*/ 451978 h 652174"/>
                <a:gd name="connsiteX26" fmla="*/ 397181 w 1075004"/>
                <a:gd name="connsiteY26" fmla="*/ 436825 h 652174"/>
                <a:gd name="connsiteX27" fmla="*/ 398889 w 1075004"/>
                <a:gd name="connsiteY27" fmla="*/ 431061 h 652174"/>
                <a:gd name="connsiteX28" fmla="*/ 398669 w 1075004"/>
                <a:gd name="connsiteY28" fmla="*/ 430531 h 652174"/>
                <a:gd name="connsiteX29" fmla="*/ 398669 w 1075004"/>
                <a:gd name="connsiteY29" fmla="*/ 402653 h 652174"/>
                <a:gd name="connsiteX30" fmla="*/ 372962 w 1075004"/>
                <a:gd name="connsiteY30" fmla="*/ 402654 h 652174"/>
                <a:gd name="connsiteX31" fmla="*/ 355936 w 1075004"/>
                <a:gd name="connsiteY31" fmla="*/ 385628 h 652174"/>
                <a:gd name="connsiteX32" fmla="*/ 372962 w 1075004"/>
                <a:gd name="connsiteY32" fmla="*/ 368602 h 652174"/>
                <a:gd name="connsiteX33" fmla="*/ 398669 w 1075004"/>
                <a:gd name="connsiteY33" fmla="*/ 368602 h 652174"/>
                <a:gd name="connsiteX34" fmla="*/ 398670 w 1075004"/>
                <a:gd name="connsiteY34" fmla="*/ 345280 h 652174"/>
                <a:gd name="connsiteX35" fmla="*/ 372962 w 1075004"/>
                <a:gd name="connsiteY35" fmla="*/ 345280 h 652174"/>
                <a:gd name="connsiteX36" fmla="*/ 355936 w 1075004"/>
                <a:gd name="connsiteY36" fmla="*/ 328254 h 652174"/>
                <a:gd name="connsiteX37" fmla="*/ 372962 w 1075004"/>
                <a:gd name="connsiteY37" fmla="*/ 311229 h 652174"/>
                <a:gd name="connsiteX38" fmla="*/ 398669 w 1075004"/>
                <a:gd name="connsiteY38" fmla="*/ 311228 h 652174"/>
                <a:gd name="connsiteX39" fmla="*/ 398669 w 1075004"/>
                <a:gd name="connsiteY39" fmla="*/ 287906 h 652174"/>
                <a:gd name="connsiteX40" fmla="*/ 372962 w 1075004"/>
                <a:gd name="connsiteY40" fmla="*/ 287906 h 652174"/>
                <a:gd name="connsiteX41" fmla="*/ 355936 w 1075004"/>
                <a:gd name="connsiteY41" fmla="*/ 270881 h 652174"/>
                <a:gd name="connsiteX42" fmla="*/ 372962 w 1075004"/>
                <a:gd name="connsiteY42" fmla="*/ 253855 h 652174"/>
                <a:gd name="connsiteX43" fmla="*/ 398670 w 1075004"/>
                <a:gd name="connsiteY43" fmla="*/ 253855 h 652174"/>
                <a:gd name="connsiteX44" fmla="*/ 398670 w 1075004"/>
                <a:gd name="connsiteY44" fmla="*/ 226225 h 652174"/>
                <a:gd name="connsiteX45" fmla="*/ 399282 w 1075004"/>
                <a:gd name="connsiteY45" fmla="*/ 224746 h 652174"/>
                <a:gd name="connsiteX46" fmla="*/ 397876 w 1075004"/>
                <a:gd name="connsiteY46" fmla="*/ 220286 h 652174"/>
                <a:gd name="connsiteX47" fmla="*/ 416321 w 1075004"/>
                <a:gd name="connsiteY47" fmla="*/ 204808 h 652174"/>
                <a:gd name="connsiteX48" fmla="*/ 766843 w 1075004"/>
                <a:gd name="connsiteY48" fmla="*/ 235475 h 652174"/>
                <a:gd name="connsiteX49" fmla="*/ 782320 w 1075004"/>
                <a:gd name="connsiteY49" fmla="*/ 253920 h 652174"/>
                <a:gd name="connsiteX50" fmla="*/ 787242 w 1075004"/>
                <a:gd name="connsiteY50" fmla="*/ 326088 h 652174"/>
                <a:gd name="connsiteX51" fmla="*/ 785600 w 1075004"/>
                <a:gd name="connsiteY51" fmla="*/ 324446 h 652174"/>
                <a:gd name="connsiteX52" fmla="*/ 785600 w 1075004"/>
                <a:gd name="connsiteY52" fmla="*/ 237208 h 652174"/>
                <a:gd name="connsiteX53" fmla="*/ 722116 w 1075004"/>
                <a:gd name="connsiteY53" fmla="*/ 173723 h 652174"/>
                <a:gd name="connsiteX54" fmla="*/ 634876 w 1075004"/>
                <a:gd name="connsiteY54" fmla="*/ 173723 h 652174"/>
                <a:gd name="connsiteX55" fmla="*/ 556664 w 1075004"/>
                <a:gd name="connsiteY55" fmla="*/ 95510 h 652174"/>
                <a:gd name="connsiteX56" fmla="*/ 95508 w 1075004"/>
                <a:gd name="connsiteY56" fmla="*/ 95510 h 652174"/>
                <a:gd name="connsiteX57" fmla="*/ 0 w 1075004"/>
                <a:gd name="connsiteY57" fmla="*/ 326088 h 652174"/>
                <a:gd name="connsiteX58" fmla="*/ 95508 w 1075004"/>
                <a:gd name="connsiteY58" fmla="*/ 556666 h 652174"/>
                <a:gd name="connsiteX59" fmla="*/ 556665 w 1075004"/>
                <a:gd name="connsiteY59" fmla="*/ 556666 h 652174"/>
                <a:gd name="connsiteX60" fmla="*/ 634877 w 1075004"/>
                <a:gd name="connsiteY60" fmla="*/ 478453 h 652174"/>
                <a:gd name="connsiteX61" fmla="*/ 722116 w 1075004"/>
                <a:gd name="connsiteY61" fmla="*/ 478454 h 652174"/>
                <a:gd name="connsiteX62" fmla="*/ 785600 w 1075004"/>
                <a:gd name="connsiteY62" fmla="*/ 414969 h 652174"/>
                <a:gd name="connsiteX63" fmla="*/ 785600 w 1075004"/>
                <a:gd name="connsiteY63" fmla="*/ 327730 h 652174"/>
                <a:gd name="connsiteX64" fmla="*/ 893383 w 1075004"/>
                <a:gd name="connsiteY64" fmla="*/ 437431 h 652174"/>
                <a:gd name="connsiteX65" fmla="*/ 893383 w 1075004"/>
                <a:gd name="connsiteY65" fmla="*/ 214744 h 652174"/>
                <a:gd name="connsiteX66" fmla="*/ 864082 w 1075004"/>
                <a:gd name="connsiteY66" fmla="*/ 185443 h 652174"/>
                <a:gd name="connsiteX67" fmla="*/ 834781 w 1075004"/>
                <a:gd name="connsiteY67" fmla="*/ 214744 h 652174"/>
                <a:gd name="connsiteX68" fmla="*/ 834781 w 1075004"/>
                <a:gd name="connsiteY68" fmla="*/ 437432 h 652174"/>
                <a:gd name="connsiteX69" fmla="*/ 864082 w 1075004"/>
                <a:gd name="connsiteY69" fmla="*/ 466733 h 652174"/>
                <a:gd name="connsiteX70" fmla="*/ 864082 w 1075004"/>
                <a:gd name="connsiteY70" fmla="*/ 466732 h 652174"/>
                <a:gd name="connsiteX71" fmla="*/ 893383 w 1075004"/>
                <a:gd name="connsiteY71" fmla="*/ 437431 h 652174"/>
                <a:gd name="connsiteX72" fmla="*/ 984194 w 1075004"/>
                <a:gd name="connsiteY72" fmla="*/ 425711 h 652174"/>
                <a:gd name="connsiteX73" fmla="*/ 984193 w 1075004"/>
                <a:gd name="connsiteY73" fmla="*/ 226464 h 652174"/>
                <a:gd name="connsiteX74" fmla="*/ 954893 w 1075004"/>
                <a:gd name="connsiteY74" fmla="*/ 197163 h 652174"/>
                <a:gd name="connsiteX75" fmla="*/ 925591 w 1075004"/>
                <a:gd name="connsiteY75" fmla="*/ 226464 h 652174"/>
                <a:gd name="connsiteX76" fmla="*/ 925591 w 1075004"/>
                <a:gd name="connsiteY76" fmla="*/ 425711 h 652174"/>
                <a:gd name="connsiteX77" fmla="*/ 954893 w 1075004"/>
                <a:gd name="connsiteY77" fmla="*/ 455012 h 652174"/>
                <a:gd name="connsiteX78" fmla="*/ 954893 w 1075004"/>
                <a:gd name="connsiteY78" fmla="*/ 455012 h 652174"/>
                <a:gd name="connsiteX79" fmla="*/ 984194 w 1075004"/>
                <a:gd name="connsiteY79" fmla="*/ 425711 h 652174"/>
                <a:gd name="connsiteX80" fmla="*/ 1075004 w 1075004"/>
                <a:gd name="connsiteY80" fmla="*/ 402269 h 652174"/>
                <a:gd name="connsiteX81" fmla="*/ 1075004 w 1075004"/>
                <a:gd name="connsiteY81" fmla="*/ 249905 h 652174"/>
                <a:gd name="connsiteX82" fmla="*/ 1045703 w 1075004"/>
                <a:gd name="connsiteY82" fmla="*/ 220604 h 652174"/>
                <a:gd name="connsiteX83" fmla="*/ 1016402 w 1075004"/>
                <a:gd name="connsiteY83" fmla="*/ 249905 h 652174"/>
                <a:gd name="connsiteX84" fmla="*/ 1016402 w 1075004"/>
                <a:gd name="connsiteY84" fmla="*/ 402270 h 652174"/>
                <a:gd name="connsiteX85" fmla="*/ 1045703 w 1075004"/>
                <a:gd name="connsiteY85" fmla="*/ 431571 h 652174"/>
                <a:gd name="connsiteX86" fmla="*/ 1045703 w 1075004"/>
                <a:gd name="connsiteY86" fmla="*/ 431571 h 652174"/>
                <a:gd name="connsiteX87" fmla="*/ 1075004 w 1075004"/>
                <a:gd name="connsiteY87" fmla="*/ 402269 h 65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4">
                  <a:moveTo>
                    <a:pt x="782320" y="253920"/>
                  </a:moveTo>
                  <a:cubicBezTo>
                    <a:pt x="781500" y="263287"/>
                    <a:pt x="773242" y="270216"/>
                    <a:pt x="763875" y="269397"/>
                  </a:cubicBezTo>
                  <a:cubicBezTo>
                    <a:pt x="649707" y="259409"/>
                    <a:pt x="535539" y="249421"/>
                    <a:pt x="421371" y="239432"/>
                  </a:cubicBezTo>
                  <a:lnTo>
                    <a:pt x="421370" y="253855"/>
                  </a:lnTo>
                  <a:lnTo>
                    <a:pt x="447078" y="253855"/>
                  </a:lnTo>
                  <a:cubicBezTo>
                    <a:pt x="456482" y="253854"/>
                    <a:pt x="464104" y="261477"/>
                    <a:pt x="464104" y="270881"/>
                  </a:cubicBezTo>
                  <a:lnTo>
                    <a:pt x="464104" y="270880"/>
                  </a:lnTo>
                  <a:cubicBezTo>
                    <a:pt x="464104" y="280283"/>
                    <a:pt x="456482" y="287906"/>
                    <a:pt x="447079" y="287906"/>
                  </a:cubicBezTo>
                  <a:cubicBezTo>
                    <a:pt x="438509" y="287906"/>
                    <a:pt x="429940" y="287905"/>
                    <a:pt x="421371" y="287906"/>
                  </a:cubicBezTo>
                  <a:lnTo>
                    <a:pt x="421371" y="311228"/>
                  </a:lnTo>
                  <a:lnTo>
                    <a:pt x="447078" y="311228"/>
                  </a:lnTo>
                  <a:cubicBezTo>
                    <a:pt x="456482" y="311228"/>
                    <a:pt x="464104" y="318851"/>
                    <a:pt x="464104" y="328254"/>
                  </a:cubicBezTo>
                  <a:lnTo>
                    <a:pt x="464104" y="328254"/>
                  </a:lnTo>
                  <a:cubicBezTo>
                    <a:pt x="464104" y="337656"/>
                    <a:pt x="456482" y="345279"/>
                    <a:pt x="447079" y="345279"/>
                  </a:cubicBezTo>
                  <a:cubicBezTo>
                    <a:pt x="438510" y="345279"/>
                    <a:pt x="429940" y="345279"/>
                    <a:pt x="421371" y="345280"/>
                  </a:cubicBezTo>
                  <a:lnTo>
                    <a:pt x="421371" y="368602"/>
                  </a:lnTo>
                  <a:lnTo>
                    <a:pt x="447078" y="368602"/>
                  </a:lnTo>
                  <a:cubicBezTo>
                    <a:pt x="456482" y="368602"/>
                    <a:pt x="464104" y="376224"/>
                    <a:pt x="464104" y="385628"/>
                  </a:cubicBezTo>
                  <a:lnTo>
                    <a:pt x="464104" y="385628"/>
                  </a:lnTo>
                  <a:cubicBezTo>
                    <a:pt x="464104" y="395031"/>
                    <a:pt x="456481" y="402653"/>
                    <a:pt x="447079" y="402653"/>
                  </a:cubicBezTo>
                  <a:cubicBezTo>
                    <a:pt x="438509" y="402653"/>
                    <a:pt x="429940" y="402653"/>
                    <a:pt x="421371" y="402653"/>
                  </a:cubicBezTo>
                  <a:lnTo>
                    <a:pt x="421370" y="417163"/>
                  </a:lnTo>
                  <a:lnTo>
                    <a:pt x="762268" y="381333"/>
                  </a:lnTo>
                  <a:cubicBezTo>
                    <a:pt x="771619" y="380351"/>
                    <a:pt x="779997" y="387135"/>
                    <a:pt x="780980" y="396486"/>
                  </a:cubicBezTo>
                  <a:cubicBezTo>
                    <a:pt x="781963" y="405838"/>
                    <a:pt x="775179" y="414215"/>
                    <a:pt x="765828" y="415198"/>
                  </a:cubicBezTo>
                  <a:cubicBezTo>
                    <a:pt x="649182" y="427458"/>
                    <a:pt x="532538" y="439719"/>
                    <a:pt x="415893" y="451978"/>
                  </a:cubicBezTo>
                  <a:cubicBezTo>
                    <a:pt x="406541" y="452961"/>
                    <a:pt x="398164" y="446177"/>
                    <a:pt x="397181" y="436825"/>
                  </a:cubicBezTo>
                  <a:cubicBezTo>
                    <a:pt x="396959" y="434721"/>
                    <a:pt x="397132" y="432666"/>
                    <a:pt x="398889" y="431061"/>
                  </a:cubicBezTo>
                  <a:lnTo>
                    <a:pt x="398669" y="430531"/>
                  </a:lnTo>
                  <a:lnTo>
                    <a:pt x="398669" y="402653"/>
                  </a:lnTo>
                  <a:lnTo>
                    <a:pt x="372962" y="402654"/>
                  </a:lnTo>
                  <a:cubicBezTo>
                    <a:pt x="363559" y="402654"/>
                    <a:pt x="355936" y="395032"/>
                    <a:pt x="355936" y="385628"/>
                  </a:cubicBezTo>
                  <a:cubicBezTo>
                    <a:pt x="355936" y="376225"/>
                    <a:pt x="363559" y="368602"/>
                    <a:pt x="372962" y="368602"/>
                  </a:cubicBezTo>
                  <a:lnTo>
                    <a:pt x="398669" y="368602"/>
                  </a:lnTo>
                  <a:lnTo>
                    <a:pt x="398670" y="345280"/>
                  </a:lnTo>
                  <a:lnTo>
                    <a:pt x="372962" y="345280"/>
                  </a:lnTo>
                  <a:cubicBezTo>
                    <a:pt x="363559" y="345279"/>
                    <a:pt x="355937" y="337657"/>
                    <a:pt x="355936" y="328254"/>
                  </a:cubicBezTo>
                  <a:cubicBezTo>
                    <a:pt x="355937" y="318851"/>
                    <a:pt x="363559" y="311228"/>
                    <a:pt x="372962" y="311229"/>
                  </a:cubicBezTo>
                  <a:lnTo>
                    <a:pt x="398669" y="311228"/>
                  </a:lnTo>
                  <a:lnTo>
                    <a:pt x="398669" y="287906"/>
                  </a:lnTo>
                  <a:lnTo>
                    <a:pt x="372962" y="287906"/>
                  </a:lnTo>
                  <a:cubicBezTo>
                    <a:pt x="363559" y="287906"/>
                    <a:pt x="355936" y="280284"/>
                    <a:pt x="355936" y="270881"/>
                  </a:cubicBezTo>
                  <a:cubicBezTo>
                    <a:pt x="355936" y="261477"/>
                    <a:pt x="363559" y="253855"/>
                    <a:pt x="372962" y="253855"/>
                  </a:cubicBezTo>
                  <a:lnTo>
                    <a:pt x="398670" y="253855"/>
                  </a:lnTo>
                  <a:lnTo>
                    <a:pt x="398670" y="226225"/>
                  </a:lnTo>
                  <a:cubicBezTo>
                    <a:pt x="398670" y="225700"/>
                    <a:pt x="398705" y="225183"/>
                    <a:pt x="399282" y="224746"/>
                  </a:cubicBezTo>
                  <a:lnTo>
                    <a:pt x="397876" y="220286"/>
                  </a:lnTo>
                  <a:cubicBezTo>
                    <a:pt x="398695" y="210918"/>
                    <a:pt x="406953" y="203989"/>
                    <a:pt x="416321" y="204808"/>
                  </a:cubicBezTo>
                  <a:lnTo>
                    <a:pt x="766843" y="235475"/>
                  </a:lnTo>
                  <a:cubicBezTo>
                    <a:pt x="776210" y="236295"/>
                    <a:pt x="783140" y="244552"/>
                    <a:pt x="782320" y="253920"/>
                  </a:cubicBezTo>
                  <a:close/>
                  <a:moveTo>
                    <a:pt x="787242" y="326088"/>
                  </a:moveTo>
                  <a:lnTo>
                    <a:pt x="785600" y="324446"/>
                  </a:lnTo>
                  <a:lnTo>
                    <a:pt x="785600" y="237208"/>
                  </a:lnTo>
                  <a:cubicBezTo>
                    <a:pt x="785600" y="202146"/>
                    <a:pt x="757177" y="173723"/>
                    <a:pt x="722116" y="173723"/>
                  </a:cubicBezTo>
                  <a:lnTo>
                    <a:pt x="634876" y="173723"/>
                  </a:lnTo>
                  <a:cubicBezTo>
                    <a:pt x="608806" y="147652"/>
                    <a:pt x="582735" y="121580"/>
                    <a:pt x="556664" y="95510"/>
                  </a:cubicBezTo>
                  <a:cubicBezTo>
                    <a:pt x="429319" y="-31836"/>
                    <a:pt x="222853" y="-31835"/>
                    <a:pt x="95508" y="95510"/>
                  </a:cubicBezTo>
                  <a:cubicBezTo>
                    <a:pt x="31836" y="159182"/>
                    <a:pt x="0" y="242635"/>
                    <a:pt x="0" y="326088"/>
                  </a:cubicBezTo>
                  <a:cubicBezTo>
                    <a:pt x="0" y="409541"/>
                    <a:pt x="31836" y="492993"/>
                    <a:pt x="95508" y="556666"/>
                  </a:cubicBezTo>
                  <a:cubicBezTo>
                    <a:pt x="222853" y="684011"/>
                    <a:pt x="429320" y="684011"/>
                    <a:pt x="556665" y="556666"/>
                  </a:cubicBezTo>
                  <a:lnTo>
                    <a:pt x="634877" y="478453"/>
                  </a:lnTo>
                  <a:lnTo>
                    <a:pt x="722116" y="478454"/>
                  </a:lnTo>
                  <a:cubicBezTo>
                    <a:pt x="757178" y="478453"/>
                    <a:pt x="785600" y="450030"/>
                    <a:pt x="785600" y="414969"/>
                  </a:cubicBezTo>
                  <a:lnTo>
                    <a:pt x="785600" y="327730"/>
                  </a:lnTo>
                  <a:close/>
                  <a:moveTo>
                    <a:pt x="893383" y="437431"/>
                  </a:moveTo>
                  <a:lnTo>
                    <a:pt x="893383" y="214744"/>
                  </a:lnTo>
                  <a:cubicBezTo>
                    <a:pt x="893383" y="198562"/>
                    <a:pt x="880265" y="185443"/>
                    <a:pt x="864082" y="185443"/>
                  </a:cubicBezTo>
                  <a:cubicBezTo>
                    <a:pt x="847900" y="185443"/>
                    <a:pt x="834781" y="198562"/>
                    <a:pt x="834781" y="214744"/>
                  </a:cubicBezTo>
                  <a:lnTo>
                    <a:pt x="834781" y="437432"/>
                  </a:lnTo>
                  <a:cubicBezTo>
                    <a:pt x="834781" y="453614"/>
                    <a:pt x="847900" y="466733"/>
                    <a:pt x="864082" y="466733"/>
                  </a:cubicBezTo>
                  <a:lnTo>
                    <a:pt x="864082" y="466732"/>
                  </a:lnTo>
                  <a:cubicBezTo>
                    <a:pt x="880265" y="466732"/>
                    <a:pt x="893383" y="453614"/>
                    <a:pt x="893383" y="437431"/>
                  </a:cubicBezTo>
                  <a:close/>
                  <a:moveTo>
                    <a:pt x="984194" y="425711"/>
                  </a:moveTo>
                  <a:lnTo>
                    <a:pt x="984193" y="226464"/>
                  </a:lnTo>
                  <a:cubicBezTo>
                    <a:pt x="984193" y="210282"/>
                    <a:pt x="971075" y="197164"/>
                    <a:pt x="954893" y="197163"/>
                  </a:cubicBezTo>
                  <a:cubicBezTo>
                    <a:pt x="938710" y="197164"/>
                    <a:pt x="925591" y="210282"/>
                    <a:pt x="925591" y="226464"/>
                  </a:cubicBezTo>
                  <a:lnTo>
                    <a:pt x="925591" y="425711"/>
                  </a:lnTo>
                  <a:cubicBezTo>
                    <a:pt x="925591" y="441894"/>
                    <a:pt x="938710" y="455012"/>
                    <a:pt x="954893" y="455012"/>
                  </a:cubicBezTo>
                  <a:lnTo>
                    <a:pt x="954893" y="455012"/>
                  </a:lnTo>
                  <a:cubicBezTo>
                    <a:pt x="971075" y="455012"/>
                    <a:pt x="984194" y="441893"/>
                    <a:pt x="984194" y="425711"/>
                  </a:cubicBezTo>
                  <a:close/>
                  <a:moveTo>
                    <a:pt x="1075004" y="402269"/>
                  </a:moveTo>
                  <a:lnTo>
                    <a:pt x="1075004" y="249905"/>
                  </a:lnTo>
                  <a:cubicBezTo>
                    <a:pt x="1075004" y="233722"/>
                    <a:pt x="1061885" y="220604"/>
                    <a:pt x="1045703" y="220604"/>
                  </a:cubicBezTo>
                  <a:cubicBezTo>
                    <a:pt x="1029520" y="220604"/>
                    <a:pt x="1016402" y="233722"/>
                    <a:pt x="1016402" y="249905"/>
                  </a:cubicBezTo>
                  <a:lnTo>
                    <a:pt x="1016402" y="402270"/>
                  </a:lnTo>
                  <a:cubicBezTo>
                    <a:pt x="1016402" y="418452"/>
                    <a:pt x="1029520" y="431571"/>
                    <a:pt x="1045703" y="431571"/>
                  </a:cubicBezTo>
                  <a:lnTo>
                    <a:pt x="1045703" y="431571"/>
                  </a:lnTo>
                  <a:cubicBezTo>
                    <a:pt x="1061885" y="431571"/>
                    <a:pt x="1075004" y="418452"/>
                    <a:pt x="1075004" y="40226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xmlns="" id="{C2FB9967-9854-4B67-AE17-EAB5F4D50E80}"/>
              </a:ext>
            </a:extLst>
          </p:cNvPr>
          <p:cNvGrpSpPr/>
          <p:nvPr/>
        </p:nvGrpSpPr>
        <p:grpSpPr>
          <a:xfrm>
            <a:off x="570527" y="-20084"/>
            <a:ext cx="762976" cy="2449850"/>
            <a:chOff x="1591607" y="-20084"/>
            <a:chExt cx="762976" cy="244985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F3A6090F-3640-4E4B-B1B0-C3130EAE9E97}"/>
                </a:ext>
              </a:extLst>
            </p:cNvPr>
            <p:cNvSpPr/>
            <p:nvPr/>
          </p:nvSpPr>
          <p:spPr>
            <a:xfrm>
              <a:off x="1936171" y="-20084"/>
              <a:ext cx="72000" cy="118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52B038E1-2D01-43D9-A6E4-FAABA6040D4C}"/>
                </a:ext>
              </a:extLst>
            </p:cNvPr>
            <p:cNvSpPr/>
            <p:nvPr/>
          </p:nvSpPr>
          <p:spPr>
            <a:xfrm rot="5400000" flipH="1">
              <a:off x="1344272" y="1419455"/>
              <a:ext cx="1257646" cy="762976"/>
            </a:xfrm>
            <a:custGeom>
              <a:avLst/>
              <a:gdLst>
                <a:gd name="connsiteX0" fmla="*/ 782320 w 1075004"/>
                <a:gd name="connsiteY0" fmla="*/ 253919 h 652173"/>
                <a:gd name="connsiteX1" fmla="*/ 763875 w 1075004"/>
                <a:gd name="connsiteY1" fmla="*/ 269396 h 652173"/>
                <a:gd name="connsiteX2" fmla="*/ 421371 w 1075004"/>
                <a:gd name="connsiteY2" fmla="*/ 239431 h 652173"/>
                <a:gd name="connsiteX3" fmla="*/ 421370 w 1075004"/>
                <a:gd name="connsiteY3" fmla="*/ 253854 h 652173"/>
                <a:gd name="connsiteX4" fmla="*/ 447078 w 1075004"/>
                <a:gd name="connsiteY4" fmla="*/ 253854 h 652173"/>
                <a:gd name="connsiteX5" fmla="*/ 464104 w 1075004"/>
                <a:gd name="connsiteY5" fmla="*/ 270880 h 652173"/>
                <a:gd name="connsiteX6" fmla="*/ 464104 w 1075004"/>
                <a:gd name="connsiteY6" fmla="*/ 270879 h 652173"/>
                <a:gd name="connsiteX7" fmla="*/ 447078 w 1075004"/>
                <a:gd name="connsiteY7" fmla="*/ 287905 h 652173"/>
                <a:gd name="connsiteX8" fmla="*/ 421371 w 1075004"/>
                <a:gd name="connsiteY8" fmla="*/ 287905 h 652173"/>
                <a:gd name="connsiteX9" fmla="*/ 421371 w 1075004"/>
                <a:gd name="connsiteY9" fmla="*/ 311227 h 652173"/>
                <a:gd name="connsiteX10" fmla="*/ 447078 w 1075004"/>
                <a:gd name="connsiteY10" fmla="*/ 311227 h 652173"/>
                <a:gd name="connsiteX11" fmla="*/ 464104 w 1075004"/>
                <a:gd name="connsiteY11" fmla="*/ 328253 h 652173"/>
                <a:gd name="connsiteX12" fmla="*/ 464104 w 1075004"/>
                <a:gd name="connsiteY12" fmla="*/ 328253 h 652173"/>
                <a:gd name="connsiteX13" fmla="*/ 447078 w 1075004"/>
                <a:gd name="connsiteY13" fmla="*/ 345278 h 652173"/>
                <a:gd name="connsiteX14" fmla="*/ 421371 w 1075004"/>
                <a:gd name="connsiteY14" fmla="*/ 345279 h 652173"/>
                <a:gd name="connsiteX15" fmla="*/ 421371 w 1075004"/>
                <a:gd name="connsiteY15" fmla="*/ 368601 h 652173"/>
                <a:gd name="connsiteX16" fmla="*/ 447078 w 1075004"/>
                <a:gd name="connsiteY16" fmla="*/ 368601 h 652173"/>
                <a:gd name="connsiteX17" fmla="*/ 464104 w 1075004"/>
                <a:gd name="connsiteY17" fmla="*/ 385627 h 652173"/>
                <a:gd name="connsiteX18" fmla="*/ 464104 w 1075004"/>
                <a:gd name="connsiteY18" fmla="*/ 385627 h 652173"/>
                <a:gd name="connsiteX19" fmla="*/ 447079 w 1075004"/>
                <a:gd name="connsiteY19" fmla="*/ 402652 h 652173"/>
                <a:gd name="connsiteX20" fmla="*/ 421371 w 1075004"/>
                <a:gd name="connsiteY20" fmla="*/ 402652 h 652173"/>
                <a:gd name="connsiteX21" fmla="*/ 421370 w 1075004"/>
                <a:gd name="connsiteY21" fmla="*/ 417162 h 652173"/>
                <a:gd name="connsiteX22" fmla="*/ 762267 w 1075004"/>
                <a:gd name="connsiteY22" fmla="*/ 381332 h 652173"/>
                <a:gd name="connsiteX23" fmla="*/ 780979 w 1075004"/>
                <a:gd name="connsiteY23" fmla="*/ 396485 h 652173"/>
                <a:gd name="connsiteX24" fmla="*/ 765828 w 1075004"/>
                <a:gd name="connsiteY24" fmla="*/ 415197 h 652173"/>
                <a:gd name="connsiteX25" fmla="*/ 415893 w 1075004"/>
                <a:gd name="connsiteY25" fmla="*/ 451977 h 652173"/>
                <a:gd name="connsiteX26" fmla="*/ 397181 w 1075004"/>
                <a:gd name="connsiteY26" fmla="*/ 436824 h 652173"/>
                <a:gd name="connsiteX27" fmla="*/ 398889 w 1075004"/>
                <a:gd name="connsiteY27" fmla="*/ 431060 h 652173"/>
                <a:gd name="connsiteX28" fmla="*/ 398669 w 1075004"/>
                <a:gd name="connsiteY28" fmla="*/ 430530 h 652173"/>
                <a:gd name="connsiteX29" fmla="*/ 398669 w 1075004"/>
                <a:gd name="connsiteY29" fmla="*/ 402652 h 652173"/>
                <a:gd name="connsiteX30" fmla="*/ 372962 w 1075004"/>
                <a:gd name="connsiteY30" fmla="*/ 402653 h 652173"/>
                <a:gd name="connsiteX31" fmla="*/ 355936 w 1075004"/>
                <a:gd name="connsiteY31" fmla="*/ 385627 h 652173"/>
                <a:gd name="connsiteX32" fmla="*/ 372962 w 1075004"/>
                <a:gd name="connsiteY32" fmla="*/ 368601 h 652173"/>
                <a:gd name="connsiteX33" fmla="*/ 398669 w 1075004"/>
                <a:gd name="connsiteY33" fmla="*/ 368601 h 652173"/>
                <a:gd name="connsiteX34" fmla="*/ 398669 w 1075004"/>
                <a:gd name="connsiteY34" fmla="*/ 345279 h 652173"/>
                <a:gd name="connsiteX35" fmla="*/ 372962 w 1075004"/>
                <a:gd name="connsiteY35" fmla="*/ 345279 h 652173"/>
                <a:gd name="connsiteX36" fmla="*/ 355936 w 1075004"/>
                <a:gd name="connsiteY36" fmla="*/ 328253 h 652173"/>
                <a:gd name="connsiteX37" fmla="*/ 372962 w 1075004"/>
                <a:gd name="connsiteY37" fmla="*/ 311228 h 652173"/>
                <a:gd name="connsiteX38" fmla="*/ 398669 w 1075004"/>
                <a:gd name="connsiteY38" fmla="*/ 311227 h 652173"/>
                <a:gd name="connsiteX39" fmla="*/ 398669 w 1075004"/>
                <a:gd name="connsiteY39" fmla="*/ 287905 h 652173"/>
                <a:gd name="connsiteX40" fmla="*/ 372962 w 1075004"/>
                <a:gd name="connsiteY40" fmla="*/ 287905 h 652173"/>
                <a:gd name="connsiteX41" fmla="*/ 355936 w 1075004"/>
                <a:gd name="connsiteY41" fmla="*/ 270880 h 652173"/>
                <a:gd name="connsiteX42" fmla="*/ 372962 w 1075004"/>
                <a:gd name="connsiteY42" fmla="*/ 253854 h 652173"/>
                <a:gd name="connsiteX43" fmla="*/ 398669 w 1075004"/>
                <a:gd name="connsiteY43" fmla="*/ 253854 h 652173"/>
                <a:gd name="connsiteX44" fmla="*/ 398669 w 1075004"/>
                <a:gd name="connsiteY44" fmla="*/ 226224 h 652173"/>
                <a:gd name="connsiteX45" fmla="*/ 399282 w 1075004"/>
                <a:gd name="connsiteY45" fmla="*/ 224745 h 652173"/>
                <a:gd name="connsiteX46" fmla="*/ 397875 w 1075004"/>
                <a:gd name="connsiteY46" fmla="*/ 220285 h 652173"/>
                <a:gd name="connsiteX47" fmla="*/ 416320 w 1075004"/>
                <a:gd name="connsiteY47" fmla="*/ 204807 h 652173"/>
                <a:gd name="connsiteX48" fmla="*/ 766843 w 1075004"/>
                <a:gd name="connsiteY48" fmla="*/ 235474 h 652173"/>
                <a:gd name="connsiteX49" fmla="*/ 782320 w 1075004"/>
                <a:gd name="connsiteY49" fmla="*/ 253919 h 652173"/>
                <a:gd name="connsiteX50" fmla="*/ 787242 w 1075004"/>
                <a:gd name="connsiteY50" fmla="*/ 326087 h 652173"/>
                <a:gd name="connsiteX51" fmla="*/ 785600 w 1075004"/>
                <a:gd name="connsiteY51" fmla="*/ 324445 h 652173"/>
                <a:gd name="connsiteX52" fmla="*/ 785600 w 1075004"/>
                <a:gd name="connsiteY52" fmla="*/ 237207 h 652173"/>
                <a:gd name="connsiteX53" fmla="*/ 722115 w 1075004"/>
                <a:gd name="connsiteY53" fmla="*/ 173722 h 652173"/>
                <a:gd name="connsiteX54" fmla="*/ 634876 w 1075004"/>
                <a:gd name="connsiteY54" fmla="*/ 173722 h 652173"/>
                <a:gd name="connsiteX55" fmla="*/ 556664 w 1075004"/>
                <a:gd name="connsiteY55" fmla="*/ 95509 h 652173"/>
                <a:gd name="connsiteX56" fmla="*/ 95508 w 1075004"/>
                <a:gd name="connsiteY56" fmla="*/ 95509 h 652173"/>
                <a:gd name="connsiteX57" fmla="*/ 0 w 1075004"/>
                <a:gd name="connsiteY57" fmla="*/ 326087 h 652173"/>
                <a:gd name="connsiteX58" fmla="*/ 95508 w 1075004"/>
                <a:gd name="connsiteY58" fmla="*/ 556665 h 652173"/>
                <a:gd name="connsiteX59" fmla="*/ 556664 w 1075004"/>
                <a:gd name="connsiteY59" fmla="*/ 556665 h 652173"/>
                <a:gd name="connsiteX60" fmla="*/ 634877 w 1075004"/>
                <a:gd name="connsiteY60" fmla="*/ 478452 h 652173"/>
                <a:gd name="connsiteX61" fmla="*/ 722116 w 1075004"/>
                <a:gd name="connsiteY61" fmla="*/ 478453 h 652173"/>
                <a:gd name="connsiteX62" fmla="*/ 785600 w 1075004"/>
                <a:gd name="connsiteY62" fmla="*/ 414968 h 652173"/>
                <a:gd name="connsiteX63" fmla="*/ 785600 w 1075004"/>
                <a:gd name="connsiteY63" fmla="*/ 327729 h 652173"/>
                <a:gd name="connsiteX64" fmla="*/ 893383 w 1075004"/>
                <a:gd name="connsiteY64" fmla="*/ 437430 h 652173"/>
                <a:gd name="connsiteX65" fmla="*/ 893383 w 1075004"/>
                <a:gd name="connsiteY65" fmla="*/ 214743 h 652173"/>
                <a:gd name="connsiteX66" fmla="*/ 864082 w 1075004"/>
                <a:gd name="connsiteY66" fmla="*/ 185442 h 652173"/>
                <a:gd name="connsiteX67" fmla="*/ 834781 w 1075004"/>
                <a:gd name="connsiteY67" fmla="*/ 214743 h 652173"/>
                <a:gd name="connsiteX68" fmla="*/ 834781 w 1075004"/>
                <a:gd name="connsiteY68" fmla="*/ 437431 h 652173"/>
                <a:gd name="connsiteX69" fmla="*/ 864082 w 1075004"/>
                <a:gd name="connsiteY69" fmla="*/ 466732 h 652173"/>
                <a:gd name="connsiteX70" fmla="*/ 864082 w 1075004"/>
                <a:gd name="connsiteY70" fmla="*/ 466731 h 652173"/>
                <a:gd name="connsiteX71" fmla="*/ 893383 w 1075004"/>
                <a:gd name="connsiteY71" fmla="*/ 437430 h 652173"/>
                <a:gd name="connsiteX72" fmla="*/ 984194 w 1075004"/>
                <a:gd name="connsiteY72" fmla="*/ 425710 h 652173"/>
                <a:gd name="connsiteX73" fmla="*/ 984193 w 1075004"/>
                <a:gd name="connsiteY73" fmla="*/ 226463 h 652173"/>
                <a:gd name="connsiteX74" fmla="*/ 954892 w 1075004"/>
                <a:gd name="connsiteY74" fmla="*/ 197162 h 652173"/>
                <a:gd name="connsiteX75" fmla="*/ 925591 w 1075004"/>
                <a:gd name="connsiteY75" fmla="*/ 226463 h 652173"/>
                <a:gd name="connsiteX76" fmla="*/ 925591 w 1075004"/>
                <a:gd name="connsiteY76" fmla="*/ 425710 h 652173"/>
                <a:gd name="connsiteX77" fmla="*/ 954892 w 1075004"/>
                <a:gd name="connsiteY77" fmla="*/ 455011 h 652173"/>
                <a:gd name="connsiteX78" fmla="*/ 954892 w 1075004"/>
                <a:gd name="connsiteY78" fmla="*/ 455011 h 652173"/>
                <a:gd name="connsiteX79" fmla="*/ 984194 w 1075004"/>
                <a:gd name="connsiteY79" fmla="*/ 425710 h 652173"/>
                <a:gd name="connsiteX80" fmla="*/ 1075004 w 1075004"/>
                <a:gd name="connsiteY80" fmla="*/ 402268 h 652173"/>
                <a:gd name="connsiteX81" fmla="*/ 1075003 w 1075004"/>
                <a:gd name="connsiteY81" fmla="*/ 249904 h 652173"/>
                <a:gd name="connsiteX82" fmla="*/ 1045703 w 1075004"/>
                <a:gd name="connsiteY82" fmla="*/ 220603 h 652173"/>
                <a:gd name="connsiteX83" fmla="*/ 1016401 w 1075004"/>
                <a:gd name="connsiteY83" fmla="*/ 249904 h 652173"/>
                <a:gd name="connsiteX84" fmla="*/ 1016402 w 1075004"/>
                <a:gd name="connsiteY84" fmla="*/ 402269 h 652173"/>
                <a:gd name="connsiteX85" fmla="*/ 1045703 w 1075004"/>
                <a:gd name="connsiteY85" fmla="*/ 431570 h 652173"/>
                <a:gd name="connsiteX86" fmla="*/ 1045703 w 1075004"/>
                <a:gd name="connsiteY86" fmla="*/ 431570 h 652173"/>
                <a:gd name="connsiteX87" fmla="*/ 1075004 w 1075004"/>
                <a:gd name="connsiteY87" fmla="*/ 402268 h 6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3">
                  <a:moveTo>
                    <a:pt x="782320" y="253919"/>
                  </a:moveTo>
                  <a:cubicBezTo>
                    <a:pt x="781500" y="263286"/>
                    <a:pt x="773242" y="270215"/>
                    <a:pt x="763875" y="269396"/>
                  </a:cubicBezTo>
                  <a:cubicBezTo>
                    <a:pt x="649707" y="259408"/>
                    <a:pt x="535539" y="249420"/>
                    <a:pt x="421371" y="239431"/>
                  </a:cubicBezTo>
                  <a:lnTo>
                    <a:pt x="421370" y="253854"/>
                  </a:lnTo>
                  <a:lnTo>
                    <a:pt x="447078" y="253854"/>
                  </a:lnTo>
                  <a:cubicBezTo>
                    <a:pt x="456482" y="253853"/>
                    <a:pt x="464103" y="261476"/>
                    <a:pt x="464104" y="270880"/>
                  </a:cubicBezTo>
                  <a:lnTo>
                    <a:pt x="464104" y="270879"/>
                  </a:lnTo>
                  <a:cubicBezTo>
                    <a:pt x="464104" y="280282"/>
                    <a:pt x="456482" y="287905"/>
                    <a:pt x="447078" y="287905"/>
                  </a:cubicBezTo>
                  <a:cubicBezTo>
                    <a:pt x="438509" y="287905"/>
                    <a:pt x="429939" y="287904"/>
                    <a:pt x="421371" y="287905"/>
                  </a:cubicBezTo>
                  <a:lnTo>
                    <a:pt x="421371" y="311227"/>
                  </a:lnTo>
                  <a:lnTo>
                    <a:pt x="447078" y="311227"/>
                  </a:lnTo>
                  <a:cubicBezTo>
                    <a:pt x="456482" y="311227"/>
                    <a:pt x="464104" y="318850"/>
                    <a:pt x="464104" y="328253"/>
                  </a:cubicBezTo>
                  <a:lnTo>
                    <a:pt x="464104" y="328253"/>
                  </a:lnTo>
                  <a:cubicBezTo>
                    <a:pt x="464104" y="337655"/>
                    <a:pt x="456482" y="345278"/>
                    <a:pt x="447078" y="345278"/>
                  </a:cubicBezTo>
                  <a:cubicBezTo>
                    <a:pt x="438510" y="345278"/>
                    <a:pt x="429939" y="345278"/>
                    <a:pt x="421371" y="345279"/>
                  </a:cubicBezTo>
                  <a:lnTo>
                    <a:pt x="421371" y="368601"/>
                  </a:lnTo>
                  <a:lnTo>
                    <a:pt x="447078" y="368601"/>
                  </a:lnTo>
                  <a:cubicBezTo>
                    <a:pt x="456482" y="368601"/>
                    <a:pt x="464104" y="376223"/>
                    <a:pt x="464104" y="385627"/>
                  </a:cubicBezTo>
                  <a:lnTo>
                    <a:pt x="464104" y="385627"/>
                  </a:lnTo>
                  <a:cubicBezTo>
                    <a:pt x="464104" y="395030"/>
                    <a:pt x="456481" y="402652"/>
                    <a:pt x="447079" y="402652"/>
                  </a:cubicBezTo>
                  <a:cubicBezTo>
                    <a:pt x="438509" y="402652"/>
                    <a:pt x="429940" y="402652"/>
                    <a:pt x="421371" y="402652"/>
                  </a:cubicBezTo>
                  <a:lnTo>
                    <a:pt x="421370" y="417162"/>
                  </a:lnTo>
                  <a:lnTo>
                    <a:pt x="762267" y="381332"/>
                  </a:lnTo>
                  <a:cubicBezTo>
                    <a:pt x="771619" y="380350"/>
                    <a:pt x="779997" y="387134"/>
                    <a:pt x="780979" y="396485"/>
                  </a:cubicBezTo>
                  <a:cubicBezTo>
                    <a:pt x="781963" y="405837"/>
                    <a:pt x="775179" y="414214"/>
                    <a:pt x="765828" y="415197"/>
                  </a:cubicBezTo>
                  <a:cubicBezTo>
                    <a:pt x="649182" y="427457"/>
                    <a:pt x="532538" y="439718"/>
                    <a:pt x="415893" y="451977"/>
                  </a:cubicBezTo>
                  <a:cubicBezTo>
                    <a:pt x="406541" y="452960"/>
                    <a:pt x="398164" y="446176"/>
                    <a:pt x="397181" y="436824"/>
                  </a:cubicBezTo>
                  <a:cubicBezTo>
                    <a:pt x="396959" y="434720"/>
                    <a:pt x="397132" y="432665"/>
                    <a:pt x="398889" y="431060"/>
                  </a:cubicBezTo>
                  <a:lnTo>
                    <a:pt x="398669" y="430530"/>
                  </a:lnTo>
                  <a:lnTo>
                    <a:pt x="398669" y="402652"/>
                  </a:lnTo>
                  <a:lnTo>
                    <a:pt x="372962" y="402653"/>
                  </a:lnTo>
                  <a:cubicBezTo>
                    <a:pt x="363559" y="402653"/>
                    <a:pt x="355936" y="395031"/>
                    <a:pt x="355936" y="385627"/>
                  </a:cubicBezTo>
                  <a:cubicBezTo>
                    <a:pt x="355936" y="376224"/>
                    <a:pt x="363558" y="368601"/>
                    <a:pt x="372962" y="368601"/>
                  </a:cubicBezTo>
                  <a:lnTo>
                    <a:pt x="398669" y="368601"/>
                  </a:lnTo>
                  <a:lnTo>
                    <a:pt x="398669" y="345279"/>
                  </a:lnTo>
                  <a:lnTo>
                    <a:pt x="372962" y="345279"/>
                  </a:lnTo>
                  <a:cubicBezTo>
                    <a:pt x="363559" y="345278"/>
                    <a:pt x="355937" y="337656"/>
                    <a:pt x="355936" y="328253"/>
                  </a:cubicBezTo>
                  <a:cubicBezTo>
                    <a:pt x="355937" y="318850"/>
                    <a:pt x="363559" y="311227"/>
                    <a:pt x="372962" y="311228"/>
                  </a:cubicBezTo>
                  <a:lnTo>
                    <a:pt x="398669" y="311227"/>
                  </a:lnTo>
                  <a:lnTo>
                    <a:pt x="398669" y="287905"/>
                  </a:lnTo>
                  <a:lnTo>
                    <a:pt x="372962" y="287905"/>
                  </a:lnTo>
                  <a:cubicBezTo>
                    <a:pt x="363559" y="287905"/>
                    <a:pt x="355936" y="280283"/>
                    <a:pt x="355936" y="270880"/>
                  </a:cubicBezTo>
                  <a:cubicBezTo>
                    <a:pt x="355936" y="261476"/>
                    <a:pt x="363559" y="253854"/>
                    <a:pt x="372962" y="253854"/>
                  </a:cubicBezTo>
                  <a:lnTo>
                    <a:pt x="398669" y="253854"/>
                  </a:lnTo>
                  <a:lnTo>
                    <a:pt x="398669" y="226224"/>
                  </a:lnTo>
                  <a:cubicBezTo>
                    <a:pt x="398669" y="225699"/>
                    <a:pt x="398705" y="225182"/>
                    <a:pt x="399282" y="224745"/>
                  </a:cubicBezTo>
                  <a:lnTo>
                    <a:pt x="397875" y="220285"/>
                  </a:lnTo>
                  <a:cubicBezTo>
                    <a:pt x="398695" y="210917"/>
                    <a:pt x="406953" y="203988"/>
                    <a:pt x="416320" y="204807"/>
                  </a:cubicBezTo>
                  <a:lnTo>
                    <a:pt x="766843" y="235474"/>
                  </a:lnTo>
                  <a:cubicBezTo>
                    <a:pt x="776210" y="236294"/>
                    <a:pt x="783139" y="244551"/>
                    <a:pt x="782320" y="253919"/>
                  </a:cubicBezTo>
                  <a:close/>
                  <a:moveTo>
                    <a:pt x="787242" y="326087"/>
                  </a:moveTo>
                  <a:lnTo>
                    <a:pt x="785600" y="324445"/>
                  </a:lnTo>
                  <a:lnTo>
                    <a:pt x="785600" y="237207"/>
                  </a:lnTo>
                  <a:cubicBezTo>
                    <a:pt x="785600" y="202145"/>
                    <a:pt x="757177" y="173722"/>
                    <a:pt x="722115" y="173722"/>
                  </a:cubicBezTo>
                  <a:lnTo>
                    <a:pt x="634876" y="173722"/>
                  </a:lnTo>
                  <a:cubicBezTo>
                    <a:pt x="608805" y="147651"/>
                    <a:pt x="582735" y="121579"/>
                    <a:pt x="556664" y="95509"/>
                  </a:cubicBezTo>
                  <a:cubicBezTo>
                    <a:pt x="429319" y="-31836"/>
                    <a:pt x="222853" y="-31836"/>
                    <a:pt x="95508" y="95509"/>
                  </a:cubicBezTo>
                  <a:cubicBezTo>
                    <a:pt x="31836" y="159181"/>
                    <a:pt x="0" y="242634"/>
                    <a:pt x="0" y="326087"/>
                  </a:cubicBezTo>
                  <a:cubicBezTo>
                    <a:pt x="0" y="409540"/>
                    <a:pt x="31836" y="492992"/>
                    <a:pt x="95508" y="556665"/>
                  </a:cubicBezTo>
                  <a:cubicBezTo>
                    <a:pt x="222853" y="684010"/>
                    <a:pt x="429320" y="684010"/>
                    <a:pt x="556664" y="556665"/>
                  </a:cubicBezTo>
                  <a:lnTo>
                    <a:pt x="634877" y="478452"/>
                  </a:lnTo>
                  <a:lnTo>
                    <a:pt x="722116" y="478453"/>
                  </a:lnTo>
                  <a:cubicBezTo>
                    <a:pt x="757178" y="478452"/>
                    <a:pt x="785600" y="450029"/>
                    <a:pt x="785600" y="414968"/>
                  </a:cubicBezTo>
                  <a:lnTo>
                    <a:pt x="785600" y="327729"/>
                  </a:lnTo>
                  <a:close/>
                  <a:moveTo>
                    <a:pt x="893383" y="437430"/>
                  </a:moveTo>
                  <a:lnTo>
                    <a:pt x="893383" y="214743"/>
                  </a:lnTo>
                  <a:cubicBezTo>
                    <a:pt x="893383" y="198561"/>
                    <a:pt x="880265" y="185442"/>
                    <a:pt x="864082" y="185442"/>
                  </a:cubicBezTo>
                  <a:cubicBezTo>
                    <a:pt x="847899" y="185442"/>
                    <a:pt x="834781" y="198561"/>
                    <a:pt x="834781" y="214743"/>
                  </a:cubicBezTo>
                  <a:lnTo>
                    <a:pt x="834781" y="437431"/>
                  </a:lnTo>
                  <a:cubicBezTo>
                    <a:pt x="834781" y="453613"/>
                    <a:pt x="847900" y="466732"/>
                    <a:pt x="864082" y="466732"/>
                  </a:cubicBezTo>
                  <a:lnTo>
                    <a:pt x="864082" y="466731"/>
                  </a:lnTo>
                  <a:cubicBezTo>
                    <a:pt x="880265" y="466731"/>
                    <a:pt x="893383" y="453613"/>
                    <a:pt x="893383" y="437430"/>
                  </a:cubicBezTo>
                  <a:close/>
                  <a:moveTo>
                    <a:pt x="984194" y="425710"/>
                  </a:moveTo>
                  <a:lnTo>
                    <a:pt x="984193" y="226463"/>
                  </a:lnTo>
                  <a:cubicBezTo>
                    <a:pt x="984193" y="210281"/>
                    <a:pt x="971075" y="197163"/>
                    <a:pt x="954892" y="197162"/>
                  </a:cubicBezTo>
                  <a:cubicBezTo>
                    <a:pt x="938710" y="197163"/>
                    <a:pt x="925591" y="210281"/>
                    <a:pt x="925591" y="226463"/>
                  </a:cubicBezTo>
                  <a:lnTo>
                    <a:pt x="925591" y="425710"/>
                  </a:lnTo>
                  <a:cubicBezTo>
                    <a:pt x="925591" y="441893"/>
                    <a:pt x="938710" y="455011"/>
                    <a:pt x="954892" y="455011"/>
                  </a:cubicBezTo>
                  <a:lnTo>
                    <a:pt x="954892" y="455011"/>
                  </a:lnTo>
                  <a:cubicBezTo>
                    <a:pt x="971075" y="455011"/>
                    <a:pt x="984194" y="441892"/>
                    <a:pt x="984194" y="425710"/>
                  </a:cubicBezTo>
                  <a:close/>
                  <a:moveTo>
                    <a:pt x="1075004" y="402268"/>
                  </a:moveTo>
                  <a:lnTo>
                    <a:pt x="1075003" y="249904"/>
                  </a:lnTo>
                  <a:cubicBezTo>
                    <a:pt x="1075003" y="233721"/>
                    <a:pt x="1061885" y="220603"/>
                    <a:pt x="1045703" y="220603"/>
                  </a:cubicBezTo>
                  <a:cubicBezTo>
                    <a:pt x="1029520" y="220603"/>
                    <a:pt x="1016401" y="233721"/>
                    <a:pt x="1016401" y="249904"/>
                  </a:cubicBezTo>
                  <a:lnTo>
                    <a:pt x="1016402" y="402269"/>
                  </a:lnTo>
                  <a:cubicBezTo>
                    <a:pt x="1016402" y="418451"/>
                    <a:pt x="1029520" y="431570"/>
                    <a:pt x="1045703" y="431570"/>
                  </a:cubicBezTo>
                  <a:lnTo>
                    <a:pt x="1045703" y="431570"/>
                  </a:lnTo>
                  <a:cubicBezTo>
                    <a:pt x="1061885" y="431570"/>
                    <a:pt x="1075004" y="418451"/>
                    <a:pt x="1075004" y="402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4A89418E-829E-4867-919B-44971F75F14A}"/>
              </a:ext>
            </a:extLst>
          </p:cNvPr>
          <p:cNvSpPr txBox="1"/>
          <p:nvPr/>
        </p:nvSpPr>
        <p:spPr>
          <a:xfrm>
            <a:off x="2810749" y="146816"/>
            <a:ext cx="9300166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4400" dirty="0" err="1">
                <a:solidFill>
                  <a:schemeClr val="tx2">
                    <a:lumMod val="60000"/>
                    <a:lumOff val="40000"/>
                  </a:schemeClr>
                </a:solidFill>
                <a:cs typeface="Arial" pitchFamily="34" charset="0"/>
              </a:rPr>
              <a:t>Kongres</a:t>
            </a:r>
            <a:r>
              <a:rPr lang="en-GB" altLang="ko-KR" sz="4400" dirty="0">
                <a:solidFill>
                  <a:schemeClr val="tx2">
                    <a:lumMod val="60000"/>
                    <a:lumOff val="40000"/>
                  </a:schemeClr>
                </a:solidFill>
                <a:cs typeface="Arial" pitchFamily="34" charset="0"/>
              </a:rPr>
              <a:t> </a:t>
            </a:r>
            <a:r>
              <a:rPr lang="en-GB" altLang="ko-KR" sz="4400" dirty="0" err="1">
                <a:solidFill>
                  <a:schemeClr val="tx2">
                    <a:lumMod val="60000"/>
                    <a:lumOff val="40000"/>
                  </a:schemeClr>
                </a:solidFill>
                <a:cs typeface="Arial" pitchFamily="34" charset="0"/>
              </a:rPr>
              <a:t>Bahasa</a:t>
            </a:r>
            <a:r>
              <a:rPr lang="en-GB" altLang="ko-KR" sz="4400" dirty="0">
                <a:solidFill>
                  <a:schemeClr val="tx2">
                    <a:lumMod val="60000"/>
                    <a:lumOff val="40000"/>
                  </a:schemeClr>
                </a:solidFill>
                <a:cs typeface="Arial" pitchFamily="34" charset="0"/>
              </a:rPr>
              <a:t> Indonesia ke-11</a:t>
            </a:r>
            <a:r>
              <a:rPr lang="id-ID" altLang="ko-KR" sz="4400" dirty="0">
                <a:solidFill>
                  <a:schemeClr val="tx2">
                    <a:lumMod val="60000"/>
                    <a:lumOff val="40000"/>
                  </a:schemeClr>
                </a:solidFill>
                <a:cs typeface="Arial" pitchFamily="34" charset="0"/>
              </a:rPr>
              <a:t> </a:t>
            </a:r>
            <a:endParaRPr lang="ko-KR" altLang="en-US" sz="4400" dirty="0">
              <a:solidFill>
                <a:schemeClr val="tx2">
                  <a:lumMod val="60000"/>
                  <a:lumOff val="40000"/>
                </a:schemeClr>
              </a:solidFill>
              <a:cs typeface="Arial" pitchFamily="34" charset="0"/>
            </a:endParaRPr>
          </a:p>
        </p:txBody>
      </p:sp>
      <p:sp>
        <p:nvSpPr>
          <p:cNvPr id="51" name="Rounded Rectangle 27">
            <a:extLst>
              <a:ext uri="{FF2B5EF4-FFF2-40B4-BE49-F238E27FC236}">
                <a16:creationId xmlns:a16="http://schemas.microsoft.com/office/drawing/2014/main" xmlns="" id="{A9D910EE-2BCF-44BC-94B4-B5BD5E21A718}"/>
              </a:ext>
            </a:extLst>
          </p:cNvPr>
          <p:cNvSpPr/>
          <p:nvPr/>
        </p:nvSpPr>
        <p:spPr>
          <a:xfrm>
            <a:off x="5550572" y="3505243"/>
            <a:ext cx="317145" cy="24361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52" name="Rounded Rectangle 7">
            <a:extLst>
              <a:ext uri="{FF2B5EF4-FFF2-40B4-BE49-F238E27FC236}">
                <a16:creationId xmlns:a16="http://schemas.microsoft.com/office/drawing/2014/main" xmlns="" id="{ED16F2E2-EF7C-40F6-B35E-275B57DA3900}"/>
              </a:ext>
            </a:extLst>
          </p:cNvPr>
          <p:cNvSpPr/>
          <p:nvPr/>
        </p:nvSpPr>
        <p:spPr>
          <a:xfrm>
            <a:off x="5547926" y="4654930"/>
            <a:ext cx="322437" cy="278259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53" name="Round Same Side Corner Rectangle 36">
            <a:extLst>
              <a:ext uri="{FF2B5EF4-FFF2-40B4-BE49-F238E27FC236}">
                <a16:creationId xmlns:a16="http://schemas.microsoft.com/office/drawing/2014/main" xmlns="" id="{37591995-B7F4-4268-9F5D-FF0C9AC8F63A}"/>
              </a:ext>
            </a:extLst>
          </p:cNvPr>
          <p:cNvSpPr/>
          <p:nvPr/>
        </p:nvSpPr>
        <p:spPr>
          <a:xfrm>
            <a:off x="5545334" y="5783300"/>
            <a:ext cx="327620" cy="25902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8" name="Rectangle 7"/>
          <p:cNvSpPr/>
          <p:nvPr/>
        </p:nvSpPr>
        <p:spPr>
          <a:xfrm>
            <a:off x="2835030" y="804672"/>
            <a:ext cx="9156185" cy="5447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"/>
            <a:r>
              <a:rPr lang="en-GB" sz="2000" b="1" dirty="0" err="1">
                <a:latin typeface="Corbel" panose="020B0503020204020204" pitchFamily="34" charset="0"/>
              </a:rPr>
              <a:t>Hasil</a:t>
            </a:r>
            <a:r>
              <a:rPr lang="en-GB" sz="2000" b="1" dirty="0">
                <a:latin typeface="Corbel" panose="020B0503020204020204" pitchFamily="34" charset="0"/>
              </a:rPr>
              <a:t> </a:t>
            </a:r>
            <a:r>
              <a:rPr lang="en-GB" sz="2000" b="1" dirty="0" err="1">
                <a:latin typeface="Corbel" panose="020B0503020204020204" pitchFamily="34" charset="0"/>
              </a:rPr>
              <a:t>kongres</a:t>
            </a:r>
            <a:r>
              <a:rPr lang="en-GB" sz="2000" b="1" dirty="0">
                <a:latin typeface="Corbel" panose="020B0503020204020204" pitchFamily="34" charset="0"/>
              </a:rPr>
              <a:t>:</a:t>
            </a:r>
          </a:p>
          <a:p>
            <a:pPr marL="45720"/>
            <a:endParaRPr lang="en-GB" sz="2000" b="1" dirty="0">
              <a:latin typeface="Corbel" panose="020B0503020204020204" pitchFamily="34" charset="0"/>
            </a:endParaRPr>
          </a:p>
          <a:p>
            <a:pPr marL="388620" indent="-342900">
              <a:buFont typeface="+mj-lt"/>
              <a:buAutoNum type="arabicPeriod" startAt="10"/>
            </a:pPr>
            <a:r>
              <a:rPr lang="en-GB" dirty="0" err="1"/>
              <a:t>Pemerintah</a:t>
            </a:r>
            <a:r>
              <a:rPr lang="en-GB" dirty="0"/>
              <a:t> </a:t>
            </a:r>
            <a:r>
              <a:rPr lang="en-GB" dirty="0" err="1"/>
              <a:t>menegakkan</a:t>
            </a:r>
            <a:r>
              <a:rPr lang="en-GB" dirty="0"/>
              <a:t> </a:t>
            </a:r>
            <a:r>
              <a:rPr lang="en-GB" dirty="0" err="1"/>
              <a:t>peraturan</a:t>
            </a:r>
            <a:r>
              <a:rPr lang="en-GB" dirty="0"/>
              <a:t> </a:t>
            </a:r>
            <a:r>
              <a:rPr lang="en-GB" dirty="0" err="1"/>
              <a:t>perundangan</a:t>
            </a:r>
            <a:r>
              <a:rPr lang="en-GB" dirty="0"/>
              <a:t> </a:t>
            </a:r>
            <a:r>
              <a:rPr lang="en-GB" dirty="0" err="1"/>
              <a:t>kebahasaan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penerbitan</a:t>
            </a:r>
            <a:r>
              <a:rPr lang="en-GB" dirty="0"/>
              <a:t>    </a:t>
            </a:r>
            <a:r>
              <a:rPr lang="en-GB" dirty="0" err="1"/>
              <a:t>peraturan</a:t>
            </a:r>
            <a:r>
              <a:rPr lang="en-GB" dirty="0"/>
              <a:t> </a:t>
            </a:r>
            <a:r>
              <a:rPr lang="en-GB" dirty="0" err="1"/>
              <a:t>daerah</a:t>
            </a:r>
            <a:r>
              <a:rPr lang="en-GB" dirty="0"/>
              <a:t> yang </a:t>
            </a:r>
            <a:r>
              <a:rPr lang="en-GB" dirty="0" err="1"/>
              <a:t>memuat</a:t>
            </a:r>
            <a:r>
              <a:rPr lang="en-GB" dirty="0"/>
              <a:t> </a:t>
            </a:r>
            <a:r>
              <a:rPr lang="en-GB" dirty="0" err="1"/>
              <a:t>sanksi</a:t>
            </a:r>
            <a:r>
              <a:rPr lang="en-GB" dirty="0"/>
              <a:t> </a:t>
            </a:r>
            <a:r>
              <a:rPr lang="en-GB" dirty="0" err="1"/>
              <a:t>atas</a:t>
            </a:r>
            <a:r>
              <a:rPr lang="en-GB" dirty="0"/>
              <a:t> </a:t>
            </a:r>
            <a:r>
              <a:rPr lang="en-GB" dirty="0" err="1"/>
              <a:t>pelanggaran</a:t>
            </a:r>
            <a:endParaRPr lang="en-GB" dirty="0"/>
          </a:p>
          <a:p>
            <a:pPr marL="388620" indent="-342900">
              <a:buFont typeface="+mj-lt"/>
              <a:buAutoNum type="arabicPeriod" startAt="10"/>
            </a:pPr>
            <a:r>
              <a:rPr lang="en-GB" dirty="0" err="1"/>
              <a:t>Kementerian</a:t>
            </a:r>
            <a:r>
              <a:rPr lang="en-GB" dirty="0"/>
              <a:t> </a:t>
            </a:r>
            <a:r>
              <a:rPr lang="en-GB" dirty="0" err="1"/>
              <a:t>Pendidikan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Kebudayaan</a:t>
            </a:r>
            <a:r>
              <a:rPr lang="en-GB" dirty="0"/>
              <a:t> </a:t>
            </a:r>
            <a:r>
              <a:rPr lang="en-GB" dirty="0" err="1"/>
              <a:t>menerbitkan</a:t>
            </a:r>
            <a:r>
              <a:rPr lang="en-GB" dirty="0"/>
              <a:t> </a:t>
            </a:r>
            <a:r>
              <a:rPr lang="en-GB" dirty="0" err="1"/>
              <a:t>ketentuan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pedoman</a:t>
            </a:r>
            <a:r>
              <a:rPr lang="en-GB" dirty="0"/>
              <a:t> </a:t>
            </a:r>
            <a:r>
              <a:rPr lang="en-GB" dirty="0" err="1"/>
              <a:t>penggiatan</a:t>
            </a:r>
            <a:r>
              <a:rPr lang="en-GB" dirty="0"/>
              <a:t> </a:t>
            </a:r>
            <a:r>
              <a:rPr lang="en-GB" dirty="0" err="1"/>
              <a:t>mendongeng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membacakan</a:t>
            </a:r>
            <a:r>
              <a:rPr lang="en-GB" dirty="0"/>
              <a:t> </a:t>
            </a:r>
            <a:r>
              <a:rPr lang="en-GB" dirty="0" err="1"/>
              <a:t>cerita</a:t>
            </a:r>
            <a:r>
              <a:rPr lang="en-GB" dirty="0"/>
              <a:t> </a:t>
            </a:r>
            <a:r>
              <a:rPr lang="en-GB" dirty="0" err="1"/>
              <a:t>kepada</a:t>
            </a:r>
            <a:r>
              <a:rPr lang="en-GB" dirty="0"/>
              <a:t> </a:t>
            </a:r>
            <a:r>
              <a:rPr lang="en-GB" dirty="0" err="1"/>
              <a:t>anak-anak</a:t>
            </a:r>
            <a:r>
              <a:rPr lang="en-GB" dirty="0"/>
              <a:t> </a:t>
            </a:r>
            <a:r>
              <a:rPr lang="en-GB" dirty="0" err="1"/>
              <a:t>sejak</a:t>
            </a:r>
            <a:r>
              <a:rPr lang="en-GB" dirty="0"/>
              <a:t> </a:t>
            </a:r>
            <a:r>
              <a:rPr lang="en-GB" dirty="0" err="1"/>
              <a:t>usia</a:t>
            </a:r>
            <a:r>
              <a:rPr lang="en-GB" dirty="0"/>
              <a:t> </a:t>
            </a:r>
            <a:r>
              <a:rPr lang="en-GB" dirty="0" err="1"/>
              <a:t>dini</a:t>
            </a:r>
            <a:endParaRPr lang="en-GB" dirty="0"/>
          </a:p>
          <a:p>
            <a:pPr marL="388620" indent="-342900">
              <a:buFont typeface="+mj-lt"/>
              <a:buAutoNum type="arabicPeriod" startAt="10"/>
            </a:pPr>
            <a:r>
              <a:rPr lang="en-GB" dirty="0" err="1"/>
              <a:t>Pemerintah</a:t>
            </a:r>
            <a:r>
              <a:rPr lang="en-GB" dirty="0"/>
              <a:t> </a:t>
            </a:r>
            <a:r>
              <a:rPr lang="en-GB" dirty="0" err="1"/>
              <a:t>meningkatkan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memperluas</a:t>
            </a:r>
            <a:r>
              <a:rPr lang="en-GB" dirty="0"/>
              <a:t> </a:t>
            </a:r>
            <a:r>
              <a:rPr lang="en-GB" dirty="0" err="1"/>
              <a:t>revitalisasi</a:t>
            </a:r>
            <a:r>
              <a:rPr lang="en-GB" dirty="0"/>
              <a:t> </a:t>
            </a:r>
            <a:r>
              <a:rPr lang="en-GB" dirty="0" err="1"/>
              <a:t>tradisi</a:t>
            </a:r>
            <a:r>
              <a:rPr lang="en-GB" dirty="0"/>
              <a:t> </a:t>
            </a:r>
            <a:r>
              <a:rPr lang="en-GB" dirty="0" err="1"/>
              <a:t>lisan</a:t>
            </a:r>
            <a:r>
              <a:rPr lang="en-GB" dirty="0"/>
              <a:t> </a:t>
            </a:r>
            <a:r>
              <a:rPr lang="en-GB" dirty="0" err="1"/>
              <a:t>mencegah</a:t>
            </a:r>
            <a:r>
              <a:rPr lang="en-GB" dirty="0"/>
              <a:t> </a:t>
            </a:r>
            <a:r>
              <a:rPr lang="en-GB" dirty="0" err="1"/>
              <a:t>kepunahan</a:t>
            </a:r>
            <a:r>
              <a:rPr lang="en-GB" dirty="0"/>
              <a:t>.</a:t>
            </a:r>
          </a:p>
          <a:p>
            <a:pPr marL="388620" indent="-342900">
              <a:buFont typeface="+mj-lt"/>
              <a:buAutoNum type="arabicPeriod" startAt="10"/>
            </a:pPr>
            <a:r>
              <a:rPr lang="en-GB" dirty="0" err="1"/>
              <a:t>Pemerintah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pemerintah</a:t>
            </a:r>
            <a:r>
              <a:rPr lang="en-GB" dirty="0"/>
              <a:t> </a:t>
            </a:r>
            <a:r>
              <a:rPr lang="en-GB" dirty="0" err="1"/>
              <a:t>daerah</a:t>
            </a:r>
            <a:r>
              <a:rPr lang="en-GB" dirty="0"/>
              <a:t> </a:t>
            </a:r>
            <a:r>
              <a:rPr lang="en-GB" dirty="0" err="1"/>
              <a:t>mengintensifkan</a:t>
            </a:r>
            <a:r>
              <a:rPr lang="en-GB" dirty="0"/>
              <a:t> </a:t>
            </a:r>
            <a:r>
              <a:rPr lang="en-GB" dirty="0" err="1"/>
              <a:t>pendokumentasian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sastra</a:t>
            </a:r>
            <a:r>
              <a:rPr lang="en-GB" dirty="0"/>
              <a:t> </a:t>
            </a:r>
            <a:r>
              <a:rPr lang="en-GB" dirty="0" err="1"/>
              <a:t>daerah</a:t>
            </a:r>
            <a:r>
              <a:rPr lang="en-GB" dirty="0"/>
              <a:t> </a:t>
            </a:r>
            <a:r>
              <a:rPr lang="en-GB" dirty="0" err="1"/>
              <a:t>secara</a:t>
            </a:r>
            <a:r>
              <a:rPr lang="en-GB" dirty="0"/>
              <a:t> digital </a:t>
            </a:r>
            <a:r>
              <a:rPr lang="en-GB" dirty="0" err="1"/>
              <a:t>dalam</a:t>
            </a:r>
            <a:r>
              <a:rPr lang="en-GB" dirty="0"/>
              <a:t> </a:t>
            </a:r>
            <a:r>
              <a:rPr lang="en-GB" dirty="0" err="1"/>
              <a:t>kerangka</a:t>
            </a:r>
            <a:r>
              <a:rPr lang="en-GB" dirty="0"/>
              <a:t> </a:t>
            </a:r>
            <a:r>
              <a:rPr lang="en-GB" dirty="0" err="1"/>
              <a:t>pengembangan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pelindungan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sastra</a:t>
            </a:r>
            <a:endParaRPr lang="en-GB" dirty="0"/>
          </a:p>
          <a:p>
            <a:pPr marL="388620" indent="-342900">
              <a:buFont typeface="+mj-lt"/>
              <a:buAutoNum type="arabicPeriod" startAt="10"/>
            </a:pPr>
            <a:r>
              <a:rPr lang="en-GB" dirty="0" err="1"/>
              <a:t>Pemerintah</a:t>
            </a:r>
            <a:r>
              <a:rPr lang="en-GB" dirty="0"/>
              <a:t> </a:t>
            </a:r>
            <a:r>
              <a:rPr lang="en-GB" dirty="0" err="1"/>
              <a:t>daerah</a:t>
            </a:r>
            <a:r>
              <a:rPr lang="en-GB" dirty="0"/>
              <a:t> </a:t>
            </a:r>
            <a:r>
              <a:rPr lang="en-GB" dirty="0" err="1"/>
              <a:t>mengembangkan</a:t>
            </a:r>
            <a:r>
              <a:rPr lang="en-GB" dirty="0"/>
              <a:t> </a:t>
            </a:r>
            <a:r>
              <a:rPr lang="en-GB" dirty="0" err="1"/>
              <a:t>sarana</a:t>
            </a:r>
            <a:r>
              <a:rPr lang="en-GB" dirty="0"/>
              <a:t> </a:t>
            </a:r>
            <a:r>
              <a:rPr lang="en-GB" dirty="0" err="1"/>
              <a:t>kebahasaan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kesastraan</a:t>
            </a:r>
            <a:r>
              <a:rPr lang="en-GB" dirty="0"/>
              <a:t> </a:t>
            </a:r>
            <a:r>
              <a:rPr lang="en-GB" dirty="0" err="1"/>
              <a:t>bagi</a:t>
            </a:r>
            <a:r>
              <a:rPr lang="en-GB" dirty="0"/>
              <a:t> </a:t>
            </a:r>
            <a:r>
              <a:rPr lang="en-GB" dirty="0" err="1"/>
              <a:t>penyandang</a:t>
            </a:r>
            <a:r>
              <a:rPr lang="en-GB" dirty="0"/>
              <a:t> </a:t>
            </a:r>
            <a:r>
              <a:rPr lang="en-GB" dirty="0" err="1"/>
              <a:t>disabilitas</a:t>
            </a:r>
            <a:endParaRPr lang="en-GB" dirty="0"/>
          </a:p>
          <a:p>
            <a:pPr marL="388620" indent="-342900">
              <a:buFont typeface="+mj-lt"/>
              <a:buAutoNum type="arabicPeriod" startAt="10"/>
            </a:pPr>
            <a:r>
              <a:rPr lang="en-GB" dirty="0" err="1"/>
              <a:t>Pemerintah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seluruh</a:t>
            </a:r>
            <a:r>
              <a:rPr lang="en-GB" dirty="0"/>
              <a:t> </a:t>
            </a:r>
            <a:r>
              <a:rPr lang="en-GB" dirty="0" err="1"/>
              <a:t>komponen</a:t>
            </a:r>
            <a:r>
              <a:rPr lang="en-GB" dirty="0"/>
              <a:t> </a:t>
            </a:r>
            <a:r>
              <a:rPr lang="en-GB" dirty="0" err="1"/>
              <a:t>masyarakat</a:t>
            </a:r>
            <a:r>
              <a:rPr lang="en-GB" dirty="0"/>
              <a:t> </a:t>
            </a:r>
            <a:r>
              <a:rPr lang="en-GB" dirty="0" err="1"/>
              <a:t>meningkatkan</a:t>
            </a:r>
            <a:r>
              <a:rPr lang="en-GB" dirty="0"/>
              <a:t> </a:t>
            </a:r>
            <a:r>
              <a:rPr lang="en-GB" dirty="0" err="1"/>
              <a:t>kebanggaan</a:t>
            </a:r>
            <a:r>
              <a:rPr lang="en-GB" dirty="0"/>
              <a:t> </a:t>
            </a:r>
            <a:r>
              <a:rPr lang="en-GB" dirty="0" err="1"/>
              <a:t>berbahasa</a:t>
            </a:r>
            <a:r>
              <a:rPr lang="en-GB" dirty="0"/>
              <a:t> Indonesia </a:t>
            </a:r>
            <a:r>
              <a:rPr lang="en-GB" dirty="0" err="1"/>
              <a:t>dalam</a:t>
            </a:r>
            <a:r>
              <a:rPr lang="en-GB" dirty="0"/>
              <a:t> </a:t>
            </a:r>
            <a:r>
              <a:rPr lang="en-GB" dirty="0" err="1"/>
              <a:t>berbagai</a:t>
            </a:r>
            <a:r>
              <a:rPr lang="en-GB" dirty="0"/>
              <a:t> </a:t>
            </a:r>
            <a:r>
              <a:rPr lang="en-GB" dirty="0" err="1"/>
              <a:t>ranah</a:t>
            </a:r>
            <a:r>
              <a:rPr lang="en-GB" dirty="0"/>
              <a:t> </a:t>
            </a:r>
            <a:r>
              <a:rPr lang="en-GB" dirty="0" err="1"/>
              <a:t>kehidupan</a:t>
            </a:r>
            <a:r>
              <a:rPr lang="en-GB" dirty="0"/>
              <a:t> </a:t>
            </a:r>
            <a:r>
              <a:rPr lang="en-GB" dirty="0" err="1"/>
              <a:t>sejalan</a:t>
            </a:r>
            <a:r>
              <a:rPr lang="en-GB" dirty="0"/>
              <a:t> </a:t>
            </a:r>
            <a:r>
              <a:rPr lang="en-GB" dirty="0" err="1"/>
              <a:t>peningkatan</a:t>
            </a:r>
            <a:r>
              <a:rPr lang="en-GB" dirty="0"/>
              <a:t> </a:t>
            </a:r>
            <a:r>
              <a:rPr lang="en-GB" dirty="0" err="1"/>
              <a:t>penguasaan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</a:t>
            </a:r>
            <a:r>
              <a:rPr lang="en-GB" dirty="0" err="1"/>
              <a:t>daerah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</a:t>
            </a:r>
            <a:r>
              <a:rPr lang="en-GB" dirty="0" err="1"/>
              <a:t>asing</a:t>
            </a:r>
            <a:endParaRPr lang="en-GB" dirty="0"/>
          </a:p>
          <a:p>
            <a:pPr marL="388620" indent="-342900">
              <a:buFont typeface="+mj-lt"/>
              <a:buAutoNum type="arabicPeriod" startAt="10"/>
            </a:pPr>
            <a:r>
              <a:rPr lang="en-GB" dirty="0" err="1"/>
              <a:t>Perencanaan</a:t>
            </a:r>
            <a:r>
              <a:rPr lang="en-GB" dirty="0"/>
              <a:t> </a:t>
            </a:r>
            <a:r>
              <a:rPr lang="en-GB" dirty="0" err="1"/>
              <a:t>daerah</a:t>
            </a:r>
            <a:r>
              <a:rPr lang="en-GB" dirty="0"/>
              <a:t>—Papua-- </a:t>
            </a:r>
            <a:r>
              <a:rPr lang="en-GB" dirty="0" err="1"/>
              <a:t>harus</a:t>
            </a:r>
            <a:r>
              <a:rPr lang="en-GB" dirty="0"/>
              <a:t> </a:t>
            </a:r>
            <a:r>
              <a:rPr lang="en-GB" dirty="0" err="1"/>
              <a:t>dilakukan</a:t>
            </a:r>
            <a:r>
              <a:rPr lang="en-GB" dirty="0"/>
              <a:t> </a:t>
            </a:r>
            <a:r>
              <a:rPr lang="en-GB" dirty="0" err="1"/>
              <a:t>secara</a:t>
            </a:r>
            <a:r>
              <a:rPr lang="en-GB" dirty="0"/>
              <a:t> </a:t>
            </a:r>
            <a:r>
              <a:rPr lang="en-GB" dirty="0" err="1"/>
              <a:t>tepat</a:t>
            </a:r>
            <a:r>
              <a:rPr lang="en-GB" dirty="0"/>
              <a:t> </a:t>
            </a:r>
            <a:r>
              <a:rPr lang="en-GB" dirty="0" err="1"/>
              <a:t>oleh</a:t>
            </a:r>
            <a:r>
              <a:rPr lang="en-GB" dirty="0"/>
              <a:t> </a:t>
            </a:r>
            <a:r>
              <a:rPr lang="en-GB" dirty="0" err="1"/>
              <a:t>pemerintah</a:t>
            </a:r>
            <a:r>
              <a:rPr lang="en-GB" dirty="0"/>
              <a:t> </a:t>
            </a:r>
            <a:r>
              <a:rPr lang="en-GB" dirty="0" err="1"/>
              <a:t>pusat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daerah</a:t>
            </a:r>
            <a:r>
              <a:rPr lang="en-GB" dirty="0"/>
              <a:t> </a:t>
            </a:r>
            <a:r>
              <a:rPr lang="en-GB" dirty="0" err="1"/>
              <a:t>melalui</a:t>
            </a:r>
            <a:r>
              <a:rPr lang="en-GB" dirty="0"/>
              <a:t> </a:t>
            </a:r>
            <a:r>
              <a:rPr lang="en-GB" dirty="0" err="1"/>
              <a:t>muatan</a:t>
            </a:r>
            <a:r>
              <a:rPr lang="en-GB" dirty="0"/>
              <a:t> </a:t>
            </a:r>
            <a:r>
              <a:rPr lang="en-GB" dirty="0" err="1"/>
              <a:t>lokal</a:t>
            </a:r>
            <a:r>
              <a:rPr lang="en-GB" dirty="0"/>
              <a:t> </a:t>
            </a:r>
            <a:r>
              <a:rPr lang="en-GB" dirty="0" err="1"/>
              <a:t>bagi</a:t>
            </a:r>
            <a:r>
              <a:rPr lang="en-GB" dirty="0"/>
              <a:t> </a:t>
            </a:r>
            <a:r>
              <a:rPr lang="en-GB" dirty="0" err="1"/>
              <a:t>peserta</a:t>
            </a:r>
            <a:r>
              <a:rPr lang="en-GB" dirty="0"/>
              <a:t> </a:t>
            </a:r>
            <a:r>
              <a:rPr lang="en-GB" dirty="0" err="1"/>
              <a:t>didik</a:t>
            </a:r>
            <a:r>
              <a:rPr lang="en-GB" dirty="0"/>
              <a:t> </a:t>
            </a:r>
            <a:r>
              <a:rPr lang="en-GB" dirty="0" err="1"/>
              <a:t>kelas</a:t>
            </a:r>
            <a:r>
              <a:rPr lang="en-GB" dirty="0"/>
              <a:t> </a:t>
            </a:r>
            <a:r>
              <a:rPr lang="en-GB" dirty="0" err="1"/>
              <a:t>rendah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komunitas</a:t>
            </a:r>
            <a:r>
              <a:rPr lang="en-GB" dirty="0"/>
              <a:t>. </a:t>
            </a:r>
            <a:endParaRPr lang="en-GB" sz="2000" dirty="0">
              <a:latin typeface="Corbel" panose="020B0503020204020204" pitchFamily="34" charset="0"/>
            </a:endParaRPr>
          </a:p>
          <a:p>
            <a:pPr marL="45720"/>
            <a:endParaRPr lang="en-GB" sz="2000" dirty="0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82356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4A021ED1-3608-4054-9B4C-941AC7D709E7}"/>
              </a:ext>
            </a:extLst>
          </p:cNvPr>
          <p:cNvGrpSpPr/>
          <p:nvPr/>
        </p:nvGrpSpPr>
        <p:grpSpPr>
          <a:xfrm>
            <a:off x="2072054" y="-1847"/>
            <a:ext cx="762976" cy="3863294"/>
            <a:chOff x="3942094" y="-1847"/>
            <a:chExt cx="762976" cy="3863294"/>
          </a:xfrm>
          <a:solidFill>
            <a:schemeClr val="accent2"/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B82AF5FA-6C00-45EA-BB58-D259B0130D77}"/>
                </a:ext>
              </a:extLst>
            </p:cNvPr>
            <p:cNvSpPr/>
            <p:nvPr/>
          </p:nvSpPr>
          <p:spPr>
            <a:xfrm>
              <a:off x="4288244" y="-1847"/>
              <a:ext cx="72000" cy="26517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4F8D1D4B-337E-480F-9132-FBFD4028C449}"/>
                </a:ext>
              </a:extLst>
            </p:cNvPr>
            <p:cNvSpPr/>
            <p:nvPr/>
          </p:nvSpPr>
          <p:spPr>
            <a:xfrm rot="5400000" flipH="1">
              <a:off x="3694759" y="2851136"/>
              <a:ext cx="1257646" cy="762976"/>
            </a:xfrm>
            <a:custGeom>
              <a:avLst/>
              <a:gdLst>
                <a:gd name="connsiteX0" fmla="*/ 782320 w 1075004"/>
                <a:gd name="connsiteY0" fmla="*/ 253919 h 652173"/>
                <a:gd name="connsiteX1" fmla="*/ 763875 w 1075004"/>
                <a:gd name="connsiteY1" fmla="*/ 269396 h 652173"/>
                <a:gd name="connsiteX2" fmla="*/ 421371 w 1075004"/>
                <a:gd name="connsiteY2" fmla="*/ 239431 h 652173"/>
                <a:gd name="connsiteX3" fmla="*/ 421370 w 1075004"/>
                <a:gd name="connsiteY3" fmla="*/ 253854 h 652173"/>
                <a:gd name="connsiteX4" fmla="*/ 447078 w 1075004"/>
                <a:gd name="connsiteY4" fmla="*/ 253854 h 652173"/>
                <a:gd name="connsiteX5" fmla="*/ 464104 w 1075004"/>
                <a:gd name="connsiteY5" fmla="*/ 270880 h 652173"/>
                <a:gd name="connsiteX6" fmla="*/ 464104 w 1075004"/>
                <a:gd name="connsiteY6" fmla="*/ 270879 h 652173"/>
                <a:gd name="connsiteX7" fmla="*/ 447079 w 1075004"/>
                <a:gd name="connsiteY7" fmla="*/ 287905 h 652173"/>
                <a:gd name="connsiteX8" fmla="*/ 421371 w 1075004"/>
                <a:gd name="connsiteY8" fmla="*/ 287905 h 652173"/>
                <a:gd name="connsiteX9" fmla="*/ 421371 w 1075004"/>
                <a:gd name="connsiteY9" fmla="*/ 311227 h 652173"/>
                <a:gd name="connsiteX10" fmla="*/ 447078 w 1075004"/>
                <a:gd name="connsiteY10" fmla="*/ 311227 h 652173"/>
                <a:gd name="connsiteX11" fmla="*/ 464104 w 1075004"/>
                <a:gd name="connsiteY11" fmla="*/ 328253 h 652173"/>
                <a:gd name="connsiteX12" fmla="*/ 464104 w 1075004"/>
                <a:gd name="connsiteY12" fmla="*/ 328253 h 652173"/>
                <a:gd name="connsiteX13" fmla="*/ 447079 w 1075004"/>
                <a:gd name="connsiteY13" fmla="*/ 345279 h 652173"/>
                <a:gd name="connsiteX14" fmla="*/ 421371 w 1075004"/>
                <a:gd name="connsiteY14" fmla="*/ 345279 h 652173"/>
                <a:gd name="connsiteX15" fmla="*/ 421371 w 1075004"/>
                <a:gd name="connsiteY15" fmla="*/ 368601 h 652173"/>
                <a:gd name="connsiteX16" fmla="*/ 447078 w 1075004"/>
                <a:gd name="connsiteY16" fmla="*/ 368601 h 652173"/>
                <a:gd name="connsiteX17" fmla="*/ 464104 w 1075004"/>
                <a:gd name="connsiteY17" fmla="*/ 385627 h 652173"/>
                <a:gd name="connsiteX18" fmla="*/ 464104 w 1075004"/>
                <a:gd name="connsiteY18" fmla="*/ 385627 h 652173"/>
                <a:gd name="connsiteX19" fmla="*/ 447079 w 1075004"/>
                <a:gd name="connsiteY19" fmla="*/ 402653 h 652173"/>
                <a:gd name="connsiteX20" fmla="*/ 421371 w 1075004"/>
                <a:gd name="connsiteY20" fmla="*/ 402653 h 652173"/>
                <a:gd name="connsiteX21" fmla="*/ 421370 w 1075004"/>
                <a:gd name="connsiteY21" fmla="*/ 417162 h 652173"/>
                <a:gd name="connsiteX22" fmla="*/ 762268 w 1075004"/>
                <a:gd name="connsiteY22" fmla="*/ 381333 h 652173"/>
                <a:gd name="connsiteX23" fmla="*/ 780980 w 1075004"/>
                <a:gd name="connsiteY23" fmla="*/ 396486 h 652173"/>
                <a:gd name="connsiteX24" fmla="*/ 765828 w 1075004"/>
                <a:gd name="connsiteY24" fmla="*/ 415197 h 652173"/>
                <a:gd name="connsiteX25" fmla="*/ 415893 w 1075004"/>
                <a:gd name="connsiteY25" fmla="*/ 451977 h 652173"/>
                <a:gd name="connsiteX26" fmla="*/ 397181 w 1075004"/>
                <a:gd name="connsiteY26" fmla="*/ 436824 h 652173"/>
                <a:gd name="connsiteX27" fmla="*/ 398889 w 1075004"/>
                <a:gd name="connsiteY27" fmla="*/ 431060 h 652173"/>
                <a:gd name="connsiteX28" fmla="*/ 398669 w 1075004"/>
                <a:gd name="connsiteY28" fmla="*/ 430531 h 652173"/>
                <a:gd name="connsiteX29" fmla="*/ 398669 w 1075004"/>
                <a:gd name="connsiteY29" fmla="*/ 402653 h 652173"/>
                <a:gd name="connsiteX30" fmla="*/ 372962 w 1075004"/>
                <a:gd name="connsiteY30" fmla="*/ 402653 h 652173"/>
                <a:gd name="connsiteX31" fmla="*/ 355936 w 1075004"/>
                <a:gd name="connsiteY31" fmla="*/ 385627 h 652173"/>
                <a:gd name="connsiteX32" fmla="*/ 372962 w 1075004"/>
                <a:gd name="connsiteY32" fmla="*/ 368601 h 652173"/>
                <a:gd name="connsiteX33" fmla="*/ 398669 w 1075004"/>
                <a:gd name="connsiteY33" fmla="*/ 368601 h 652173"/>
                <a:gd name="connsiteX34" fmla="*/ 398670 w 1075004"/>
                <a:gd name="connsiteY34" fmla="*/ 345279 h 652173"/>
                <a:gd name="connsiteX35" fmla="*/ 372962 w 1075004"/>
                <a:gd name="connsiteY35" fmla="*/ 345279 h 652173"/>
                <a:gd name="connsiteX36" fmla="*/ 355936 w 1075004"/>
                <a:gd name="connsiteY36" fmla="*/ 328253 h 652173"/>
                <a:gd name="connsiteX37" fmla="*/ 372962 w 1075004"/>
                <a:gd name="connsiteY37" fmla="*/ 311228 h 652173"/>
                <a:gd name="connsiteX38" fmla="*/ 398669 w 1075004"/>
                <a:gd name="connsiteY38" fmla="*/ 311227 h 652173"/>
                <a:gd name="connsiteX39" fmla="*/ 398669 w 1075004"/>
                <a:gd name="connsiteY39" fmla="*/ 287905 h 652173"/>
                <a:gd name="connsiteX40" fmla="*/ 372962 w 1075004"/>
                <a:gd name="connsiteY40" fmla="*/ 287905 h 652173"/>
                <a:gd name="connsiteX41" fmla="*/ 355936 w 1075004"/>
                <a:gd name="connsiteY41" fmla="*/ 270880 h 652173"/>
                <a:gd name="connsiteX42" fmla="*/ 372962 w 1075004"/>
                <a:gd name="connsiteY42" fmla="*/ 253854 h 652173"/>
                <a:gd name="connsiteX43" fmla="*/ 398670 w 1075004"/>
                <a:gd name="connsiteY43" fmla="*/ 253854 h 652173"/>
                <a:gd name="connsiteX44" fmla="*/ 398670 w 1075004"/>
                <a:gd name="connsiteY44" fmla="*/ 226224 h 652173"/>
                <a:gd name="connsiteX45" fmla="*/ 399282 w 1075004"/>
                <a:gd name="connsiteY45" fmla="*/ 224745 h 652173"/>
                <a:gd name="connsiteX46" fmla="*/ 397876 w 1075004"/>
                <a:gd name="connsiteY46" fmla="*/ 220285 h 652173"/>
                <a:gd name="connsiteX47" fmla="*/ 416321 w 1075004"/>
                <a:gd name="connsiteY47" fmla="*/ 204807 h 652173"/>
                <a:gd name="connsiteX48" fmla="*/ 766843 w 1075004"/>
                <a:gd name="connsiteY48" fmla="*/ 235474 h 652173"/>
                <a:gd name="connsiteX49" fmla="*/ 782320 w 1075004"/>
                <a:gd name="connsiteY49" fmla="*/ 253919 h 652173"/>
                <a:gd name="connsiteX50" fmla="*/ 787242 w 1075004"/>
                <a:gd name="connsiteY50" fmla="*/ 326087 h 652173"/>
                <a:gd name="connsiteX51" fmla="*/ 785600 w 1075004"/>
                <a:gd name="connsiteY51" fmla="*/ 324445 h 652173"/>
                <a:gd name="connsiteX52" fmla="*/ 785600 w 1075004"/>
                <a:gd name="connsiteY52" fmla="*/ 237207 h 652173"/>
                <a:gd name="connsiteX53" fmla="*/ 722116 w 1075004"/>
                <a:gd name="connsiteY53" fmla="*/ 173722 h 652173"/>
                <a:gd name="connsiteX54" fmla="*/ 634876 w 1075004"/>
                <a:gd name="connsiteY54" fmla="*/ 173722 h 652173"/>
                <a:gd name="connsiteX55" fmla="*/ 556664 w 1075004"/>
                <a:gd name="connsiteY55" fmla="*/ 95509 h 652173"/>
                <a:gd name="connsiteX56" fmla="*/ 95508 w 1075004"/>
                <a:gd name="connsiteY56" fmla="*/ 95509 h 652173"/>
                <a:gd name="connsiteX57" fmla="*/ 0 w 1075004"/>
                <a:gd name="connsiteY57" fmla="*/ 326087 h 652173"/>
                <a:gd name="connsiteX58" fmla="*/ 95508 w 1075004"/>
                <a:gd name="connsiteY58" fmla="*/ 556665 h 652173"/>
                <a:gd name="connsiteX59" fmla="*/ 556665 w 1075004"/>
                <a:gd name="connsiteY59" fmla="*/ 556665 h 652173"/>
                <a:gd name="connsiteX60" fmla="*/ 634877 w 1075004"/>
                <a:gd name="connsiteY60" fmla="*/ 478452 h 652173"/>
                <a:gd name="connsiteX61" fmla="*/ 722116 w 1075004"/>
                <a:gd name="connsiteY61" fmla="*/ 478453 h 652173"/>
                <a:gd name="connsiteX62" fmla="*/ 785600 w 1075004"/>
                <a:gd name="connsiteY62" fmla="*/ 414968 h 652173"/>
                <a:gd name="connsiteX63" fmla="*/ 785600 w 1075004"/>
                <a:gd name="connsiteY63" fmla="*/ 327729 h 652173"/>
                <a:gd name="connsiteX64" fmla="*/ 893383 w 1075004"/>
                <a:gd name="connsiteY64" fmla="*/ 437430 h 652173"/>
                <a:gd name="connsiteX65" fmla="*/ 893383 w 1075004"/>
                <a:gd name="connsiteY65" fmla="*/ 214743 h 652173"/>
                <a:gd name="connsiteX66" fmla="*/ 864082 w 1075004"/>
                <a:gd name="connsiteY66" fmla="*/ 185442 h 652173"/>
                <a:gd name="connsiteX67" fmla="*/ 834781 w 1075004"/>
                <a:gd name="connsiteY67" fmla="*/ 214743 h 652173"/>
                <a:gd name="connsiteX68" fmla="*/ 834781 w 1075004"/>
                <a:gd name="connsiteY68" fmla="*/ 437431 h 652173"/>
                <a:gd name="connsiteX69" fmla="*/ 864082 w 1075004"/>
                <a:gd name="connsiteY69" fmla="*/ 466732 h 652173"/>
                <a:gd name="connsiteX70" fmla="*/ 864082 w 1075004"/>
                <a:gd name="connsiteY70" fmla="*/ 466731 h 652173"/>
                <a:gd name="connsiteX71" fmla="*/ 893383 w 1075004"/>
                <a:gd name="connsiteY71" fmla="*/ 437430 h 652173"/>
                <a:gd name="connsiteX72" fmla="*/ 984194 w 1075004"/>
                <a:gd name="connsiteY72" fmla="*/ 425710 h 652173"/>
                <a:gd name="connsiteX73" fmla="*/ 984193 w 1075004"/>
                <a:gd name="connsiteY73" fmla="*/ 226464 h 652173"/>
                <a:gd name="connsiteX74" fmla="*/ 954893 w 1075004"/>
                <a:gd name="connsiteY74" fmla="*/ 197162 h 652173"/>
                <a:gd name="connsiteX75" fmla="*/ 925591 w 1075004"/>
                <a:gd name="connsiteY75" fmla="*/ 226464 h 652173"/>
                <a:gd name="connsiteX76" fmla="*/ 925591 w 1075004"/>
                <a:gd name="connsiteY76" fmla="*/ 425710 h 652173"/>
                <a:gd name="connsiteX77" fmla="*/ 954893 w 1075004"/>
                <a:gd name="connsiteY77" fmla="*/ 455012 h 652173"/>
                <a:gd name="connsiteX78" fmla="*/ 954893 w 1075004"/>
                <a:gd name="connsiteY78" fmla="*/ 455011 h 652173"/>
                <a:gd name="connsiteX79" fmla="*/ 984194 w 1075004"/>
                <a:gd name="connsiteY79" fmla="*/ 425710 h 652173"/>
                <a:gd name="connsiteX80" fmla="*/ 1075004 w 1075004"/>
                <a:gd name="connsiteY80" fmla="*/ 402269 h 652173"/>
                <a:gd name="connsiteX81" fmla="*/ 1075004 w 1075004"/>
                <a:gd name="connsiteY81" fmla="*/ 249904 h 652173"/>
                <a:gd name="connsiteX82" fmla="*/ 1045703 w 1075004"/>
                <a:gd name="connsiteY82" fmla="*/ 220603 h 652173"/>
                <a:gd name="connsiteX83" fmla="*/ 1016402 w 1075004"/>
                <a:gd name="connsiteY83" fmla="*/ 249904 h 652173"/>
                <a:gd name="connsiteX84" fmla="*/ 1016402 w 1075004"/>
                <a:gd name="connsiteY84" fmla="*/ 402269 h 652173"/>
                <a:gd name="connsiteX85" fmla="*/ 1045703 w 1075004"/>
                <a:gd name="connsiteY85" fmla="*/ 431570 h 652173"/>
                <a:gd name="connsiteX86" fmla="*/ 1045703 w 1075004"/>
                <a:gd name="connsiteY86" fmla="*/ 431570 h 652173"/>
                <a:gd name="connsiteX87" fmla="*/ 1075004 w 1075004"/>
                <a:gd name="connsiteY87" fmla="*/ 402269 h 6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3">
                  <a:moveTo>
                    <a:pt x="782320" y="253919"/>
                  </a:moveTo>
                  <a:cubicBezTo>
                    <a:pt x="781500" y="263286"/>
                    <a:pt x="773242" y="270216"/>
                    <a:pt x="763875" y="269396"/>
                  </a:cubicBezTo>
                  <a:cubicBezTo>
                    <a:pt x="649707" y="259408"/>
                    <a:pt x="535539" y="249420"/>
                    <a:pt x="421371" y="239431"/>
                  </a:cubicBezTo>
                  <a:lnTo>
                    <a:pt x="421370" y="253854"/>
                  </a:lnTo>
                  <a:lnTo>
                    <a:pt x="447078" y="253854"/>
                  </a:lnTo>
                  <a:cubicBezTo>
                    <a:pt x="456482" y="253853"/>
                    <a:pt x="464104" y="261477"/>
                    <a:pt x="464104" y="270880"/>
                  </a:cubicBezTo>
                  <a:lnTo>
                    <a:pt x="464104" y="270879"/>
                  </a:lnTo>
                  <a:cubicBezTo>
                    <a:pt x="464104" y="280282"/>
                    <a:pt x="456482" y="287905"/>
                    <a:pt x="447079" y="287905"/>
                  </a:cubicBezTo>
                  <a:cubicBezTo>
                    <a:pt x="438509" y="287905"/>
                    <a:pt x="429940" y="287905"/>
                    <a:pt x="421371" y="287905"/>
                  </a:cubicBezTo>
                  <a:lnTo>
                    <a:pt x="421371" y="311227"/>
                  </a:lnTo>
                  <a:lnTo>
                    <a:pt x="447078" y="311227"/>
                  </a:lnTo>
                  <a:cubicBezTo>
                    <a:pt x="456482" y="311227"/>
                    <a:pt x="464104" y="318850"/>
                    <a:pt x="464104" y="328253"/>
                  </a:cubicBezTo>
                  <a:lnTo>
                    <a:pt x="464104" y="328253"/>
                  </a:lnTo>
                  <a:cubicBezTo>
                    <a:pt x="464104" y="337655"/>
                    <a:pt x="456482" y="345279"/>
                    <a:pt x="447079" y="345279"/>
                  </a:cubicBezTo>
                  <a:cubicBezTo>
                    <a:pt x="438510" y="345279"/>
                    <a:pt x="429940" y="345279"/>
                    <a:pt x="421371" y="345279"/>
                  </a:cubicBezTo>
                  <a:lnTo>
                    <a:pt x="421371" y="368601"/>
                  </a:lnTo>
                  <a:lnTo>
                    <a:pt x="447078" y="368601"/>
                  </a:lnTo>
                  <a:cubicBezTo>
                    <a:pt x="456482" y="368601"/>
                    <a:pt x="464104" y="376224"/>
                    <a:pt x="464104" y="385627"/>
                  </a:cubicBezTo>
                  <a:lnTo>
                    <a:pt x="464104" y="385627"/>
                  </a:lnTo>
                  <a:cubicBezTo>
                    <a:pt x="464104" y="395030"/>
                    <a:pt x="456481" y="402652"/>
                    <a:pt x="447079" y="402653"/>
                  </a:cubicBezTo>
                  <a:cubicBezTo>
                    <a:pt x="438509" y="402653"/>
                    <a:pt x="429940" y="402652"/>
                    <a:pt x="421371" y="402653"/>
                  </a:cubicBezTo>
                  <a:lnTo>
                    <a:pt x="421370" y="417162"/>
                  </a:lnTo>
                  <a:lnTo>
                    <a:pt x="762268" y="381333"/>
                  </a:lnTo>
                  <a:cubicBezTo>
                    <a:pt x="771619" y="380350"/>
                    <a:pt x="779997" y="387134"/>
                    <a:pt x="780980" y="396486"/>
                  </a:cubicBezTo>
                  <a:cubicBezTo>
                    <a:pt x="781963" y="405837"/>
                    <a:pt x="775179" y="414214"/>
                    <a:pt x="765828" y="415197"/>
                  </a:cubicBezTo>
                  <a:cubicBezTo>
                    <a:pt x="649182" y="427457"/>
                    <a:pt x="532538" y="439718"/>
                    <a:pt x="415893" y="451977"/>
                  </a:cubicBezTo>
                  <a:cubicBezTo>
                    <a:pt x="406541" y="452960"/>
                    <a:pt x="398164" y="446176"/>
                    <a:pt x="397181" y="436824"/>
                  </a:cubicBezTo>
                  <a:cubicBezTo>
                    <a:pt x="396959" y="434720"/>
                    <a:pt x="397132" y="432665"/>
                    <a:pt x="398889" y="431060"/>
                  </a:cubicBezTo>
                  <a:lnTo>
                    <a:pt x="398669" y="430531"/>
                  </a:lnTo>
                  <a:lnTo>
                    <a:pt x="398669" y="402653"/>
                  </a:lnTo>
                  <a:lnTo>
                    <a:pt x="372962" y="402653"/>
                  </a:lnTo>
                  <a:cubicBezTo>
                    <a:pt x="363559" y="402653"/>
                    <a:pt x="355936" y="395031"/>
                    <a:pt x="355936" y="385627"/>
                  </a:cubicBezTo>
                  <a:cubicBezTo>
                    <a:pt x="355936" y="376224"/>
                    <a:pt x="363559" y="368601"/>
                    <a:pt x="372962" y="368601"/>
                  </a:cubicBezTo>
                  <a:lnTo>
                    <a:pt x="398669" y="368601"/>
                  </a:lnTo>
                  <a:lnTo>
                    <a:pt x="398670" y="345279"/>
                  </a:lnTo>
                  <a:lnTo>
                    <a:pt x="372962" y="345279"/>
                  </a:lnTo>
                  <a:cubicBezTo>
                    <a:pt x="363559" y="345279"/>
                    <a:pt x="355937" y="337656"/>
                    <a:pt x="355936" y="328253"/>
                  </a:cubicBezTo>
                  <a:cubicBezTo>
                    <a:pt x="355937" y="318850"/>
                    <a:pt x="363559" y="311227"/>
                    <a:pt x="372962" y="311228"/>
                  </a:cubicBezTo>
                  <a:lnTo>
                    <a:pt x="398669" y="311227"/>
                  </a:lnTo>
                  <a:lnTo>
                    <a:pt x="398669" y="287905"/>
                  </a:lnTo>
                  <a:lnTo>
                    <a:pt x="372962" y="287905"/>
                  </a:lnTo>
                  <a:cubicBezTo>
                    <a:pt x="363559" y="287905"/>
                    <a:pt x="355936" y="280283"/>
                    <a:pt x="355936" y="270880"/>
                  </a:cubicBezTo>
                  <a:cubicBezTo>
                    <a:pt x="355936" y="261477"/>
                    <a:pt x="363559" y="253854"/>
                    <a:pt x="372962" y="253854"/>
                  </a:cubicBezTo>
                  <a:lnTo>
                    <a:pt x="398670" y="253854"/>
                  </a:lnTo>
                  <a:lnTo>
                    <a:pt x="398670" y="226224"/>
                  </a:lnTo>
                  <a:cubicBezTo>
                    <a:pt x="398670" y="225699"/>
                    <a:pt x="398705" y="225182"/>
                    <a:pt x="399282" y="224745"/>
                  </a:cubicBezTo>
                  <a:lnTo>
                    <a:pt x="397876" y="220285"/>
                  </a:lnTo>
                  <a:cubicBezTo>
                    <a:pt x="398695" y="210917"/>
                    <a:pt x="406953" y="203988"/>
                    <a:pt x="416321" y="204807"/>
                  </a:cubicBezTo>
                  <a:lnTo>
                    <a:pt x="766843" y="235474"/>
                  </a:lnTo>
                  <a:cubicBezTo>
                    <a:pt x="776210" y="236294"/>
                    <a:pt x="783140" y="244551"/>
                    <a:pt x="782320" y="253919"/>
                  </a:cubicBezTo>
                  <a:close/>
                  <a:moveTo>
                    <a:pt x="787242" y="326087"/>
                  </a:moveTo>
                  <a:lnTo>
                    <a:pt x="785600" y="324445"/>
                  </a:lnTo>
                  <a:lnTo>
                    <a:pt x="785600" y="237207"/>
                  </a:lnTo>
                  <a:cubicBezTo>
                    <a:pt x="785600" y="202145"/>
                    <a:pt x="757177" y="173722"/>
                    <a:pt x="722116" y="173722"/>
                  </a:cubicBezTo>
                  <a:lnTo>
                    <a:pt x="634876" y="173722"/>
                  </a:lnTo>
                  <a:cubicBezTo>
                    <a:pt x="608806" y="147651"/>
                    <a:pt x="582735" y="121579"/>
                    <a:pt x="556664" y="95509"/>
                  </a:cubicBezTo>
                  <a:cubicBezTo>
                    <a:pt x="429319" y="-31836"/>
                    <a:pt x="222853" y="-31836"/>
                    <a:pt x="95508" y="95509"/>
                  </a:cubicBezTo>
                  <a:cubicBezTo>
                    <a:pt x="31836" y="159181"/>
                    <a:pt x="0" y="242634"/>
                    <a:pt x="0" y="326087"/>
                  </a:cubicBezTo>
                  <a:cubicBezTo>
                    <a:pt x="0" y="409540"/>
                    <a:pt x="31836" y="492992"/>
                    <a:pt x="95508" y="556665"/>
                  </a:cubicBezTo>
                  <a:cubicBezTo>
                    <a:pt x="222853" y="684010"/>
                    <a:pt x="429320" y="684010"/>
                    <a:pt x="556665" y="556665"/>
                  </a:cubicBezTo>
                  <a:lnTo>
                    <a:pt x="634877" y="478452"/>
                  </a:lnTo>
                  <a:lnTo>
                    <a:pt x="722116" y="478453"/>
                  </a:lnTo>
                  <a:cubicBezTo>
                    <a:pt x="757178" y="478452"/>
                    <a:pt x="785600" y="450030"/>
                    <a:pt x="785600" y="414968"/>
                  </a:cubicBezTo>
                  <a:lnTo>
                    <a:pt x="785600" y="327729"/>
                  </a:lnTo>
                  <a:close/>
                  <a:moveTo>
                    <a:pt x="893383" y="437430"/>
                  </a:moveTo>
                  <a:lnTo>
                    <a:pt x="893383" y="214743"/>
                  </a:lnTo>
                  <a:cubicBezTo>
                    <a:pt x="893383" y="198561"/>
                    <a:pt x="880265" y="185442"/>
                    <a:pt x="864082" y="185442"/>
                  </a:cubicBezTo>
                  <a:cubicBezTo>
                    <a:pt x="847900" y="185442"/>
                    <a:pt x="834781" y="198561"/>
                    <a:pt x="834781" y="214743"/>
                  </a:cubicBezTo>
                  <a:lnTo>
                    <a:pt x="834781" y="437431"/>
                  </a:lnTo>
                  <a:cubicBezTo>
                    <a:pt x="834781" y="453613"/>
                    <a:pt x="847900" y="466732"/>
                    <a:pt x="864082" y="466732"/>
                  </a:cubicBezTo>
                  <a:lnTo>
                    <a:pt x="864082" y="466731"/>
                  </a:lnTo>
                  <a:cubicBezTo>
                    <a:pt x="880265" y="466731"/>
                    <a:pt x="893383" y="453613"/>
                    <a:pt x="893383" y="437430"/>
                  </a:cubicBezTo>
                  <a:close/>
                  <a:moveTo>
                    <a:pt x="984194" y="425710"/>
                  </a:moveTo>
                  <a:lnTo>
                    <a:pt x="984193" y="226464"/>
                  </a:lnTo>
                  <a:cubicBezTo>
                    <a:pt x="984193" y="210281"/>
                    <a:pt x="971075" y="197163"/>
                    <a:pt x="954893" y="197162"/>
                  </a:cubicBezTo>
                  <a:cubicBezTo>
                    <a:pt x="938710" y="197163"/>
                    <a:pt x="925591" y="210281"/>
                    <a:pt x="925591" y="226464"/>
                  </a:cubicBezTo>
                  <a:lnTo>
                    <a:pt x="925591" y="425710"/>
                  </a:lnTo>
                  <a:cubicBezTo>
                    <a:pt x="925591" y="441893"/>
                    <a:pt x="938710" y="455012"/>
                    <a:pt x="954893" y="455012"/>
                  </a:cubicBezTo>
                  <a:lnTo>
                    <a:pt x="954893" y="455011"/>
                  </a:lnTo>
                  <a:cubicBezTo>
                    <a:pt x="971075" y="455011"/>
                    <a:pt x="984194" y="441892"/>
                    <a:pt x="984194" y="425710"/>
                  </a:cubicBezTo>
                  <a:close/>
                  <a:moveTo>
                    <a:pt x="1075004" y="402269"/>
                  </a:moveTo>
                  <a:lnTo>
                    <a:pt x="1075004" y="249904"/>
                  </a:lnTo>
                  <a:cubicBezTo>
                    <a:pt x="1075004" y="233721"/>
                    <a:pt x="1061885" y="220603"/>
                    <a:pt x="1045703" y="220603"/>
                  </a:cubicBezTo>
                  <a:cubicBezTo>
                    <a:pt x="1029520" y="220603"/>
                    <a:pt x="1016402" y="233721"/>
                    <a:pt x="1016402" y="249904"/>
                  </a:cubicBezTo>
                  <a:lnTo>
                    <a:pt x="1016402" y="402269"/>
                  </a:lnTo>
                  <a:cubicBezTo>
                    <a:pt x="1016402" y="418452"/>
                    <a:pt x="1029520" y="431570"/>
                    <a:pt x="1045703" y="431570"/>
                  </a:cubicBezTo>
                  <a:lnTo>
                    <a:pt x="1045703" y="431570"/>
                  </a:lnTo>
                  <a:cubicBezTo>
                    <a:pt x="1061885" y="431570"/>
                    <a:pt x="1075004" y="418451"/>
                    <a:pt x="1075004" y="40226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8469A942-804D-4903-8F4A-8D9429512BF3}"/>
              </a:ext>
            </a:extLst>
          </p:cNvPr>
          <p:cNvGrpSpPr/>
          <p:nvPr/>
        </p:nvGrpSpPr>
        <p:grpSpPr>
          <a:xfrm>
            <a:off x="1588879" y="-1847"/>
            <a:ext cx="762976" cy="2936601"/>
            <a:chOff x="3158599" y="-1847"/>
            <a:chExt cx="762976" cy="2936601"/>
          </a:xfrm>
          <a:solidFill>
            <a:schemeClr val="accent4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82B04CED-E9CE-4AD0-AC88-1E335388BA2D}"/>
                </a:ext>
              </a:extLst>
            </p:cNvPr>
            <p:cNvSpPr/>
            <p:nvPr/>
          </p:nvSpPr>
          <p:spPr>
            <a:xfrm>
              <a:off x="3501625" y="-1847"/>
              <a:ext cx="72000" cy="1737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C5500B9C-197E-48FC-8A95-0C5F5A2064F8}"/>
                </a:ext>
              </a:extLst>
            </p:cNvPr>
            <p:cNvSpPr/>
            <p:nvPr/>
          </p:nvSpPr>
          <p:spPr>
            <a:xfrm rot="5400000" flipH="1">
              <a:off x="2911264" y="1924443"/>
              <a:ext cx="1257646" cy="762976"/>
            </a:xfrm>
            <a:custGeom>
              <a:avLst/>
              <a:gdLst>
                <a:gd name="connsiteX0" fmla="*/ 782320 w 1075004"/>
                <a:gd name="connsiteY0" fmla="*/ 253919 h 652173"/>
                <a:gd name="connsiteX1" fmla="*/ 763875 w 1075004"/>
                <a:gd name="connsiteY1" fmla="*/ 269396 h 652173"/>
                <a:gd name="connsiteX2" fmla="*/ 421371 w 1075004"/>
                <a:gd name="connsiteY2" fmla="*/ 239431 h 652173"/>
                <a:gd name="connsiteX3" fmla="*/ 421370 w 1075004"/>
                <a:gd name="connsiteY3" fmla="*/ 253854 h 652173"/>
                <a:gd name="connsiteX4" fmla="*/ 447078 w 1075004"/>
                <a:gd name="connsiteY4" fmla="*/ 253854 h 652173"/>
                <a:gd name="connsiteX5" fmla="*/ 464104 w 1075004"/>
                <a:gd name="connsiteY5" fmla="*/ 270880 h 652173"/>
                <a:gd name="connsiteX6" fmla="*/ 464104 w 1075004"/>
                <a:gd name="connsiteY6" fmla="*/ 270879 h 652173"/>
                <a:gd name="connsiteX7" fmla="*/ 447079 w 1075004"/>
                <a:gd name="connsiteY7" fmla="*/ 287905 h 652173"/>
                <a:gd name="connsiteX8" fmla="*/ 421371 w 1075004"/>
                <a:gd name="connsiteY8" fmla="*/ 287905 h 652173"/>
                <a:gd name="connsiteX9" fmla="*/ 421371 w 1075004"/>
                <a:gd name="connsiteY9" fmla="*/ 311227 h 652173"/>
                <a:gd name="connsiteX10" fmla="*/ 447078 w 1075004"/>
                <a:gd name="connsiteY10" fmla="*/ 311227 h 652173"/>
                <a:gd name="connsiteX11" fmla="*/ 464104 w 1075004"/>
                <a:gd name="connsiteY11" fmla="*/ 328253 h 652173"/>
                <a:gd name="connsiteX12" fmla="*/ 464104 w 1075004"/>
                <a:gd name="connsiteY12" fmla="*/ 328253 h 652173"/>
                <a:gd name="connsiteX13" fmla="*/ 447079 w 1075004"/>
                <a:gd name="connsiteY13" fmla="*/ 345278 h 652173"/>
                <a:gd name="connsiteX14" fmla="*/ 421371 w 1075004"/>
                <a:gd name="connsiteY14" fmla="*/ 345279 h 652173"/>
                <a:gd name="connsiteX15" fmla="*/ 421371 w 1075004"/>
                <a:gd name="connsiteY15" fmla="*/ 368601 h 652173"/>
                <a:gd name="connsiteX16" fmla="*/ 447078 w 1075004"/>
                <a:gd name="connsiteY16" fmla="*/ 368601 h 652173"/>
                <a:gd name="connsiteX17" fmla="*/ 464104 w 1075004"/>
                <a:gd name="connsiteY17" fmla="*/ 385627 h 652173"/>
                <a:gd name="connsiteX18" fmla="*/ 464104 w 1075004"/>
                <a:gd name="connsiteY18" fmla="*/ 385627 h 652173"/>
                <a:gd name="connsiteX19" fmla="*/ 447079 w 1075004"/>
                <a:gd name="connsiteY19" fmla="*/ 402652 h 652173"/>
                <a:gd name="connsiteX20" fmla="*/ 421371 w 1075004"/>
                <a:gd name="connsiteY20" fmla="*/ 402652 h 652173"/>
                <a:gd name="connsiteX21" fmla="*/ 421370 w 1075004"/>
                <a:gd name="connsiteY21" fmla="*/ 417162 h 652173"/>
                <a:gd name="connsiteX22" fmla="*/ 762268 w 1075004"/>
                <a:gd name="connsiteY22" fmla="*/ 381332 h 652173"/>
                <a:gd name="connsiteX23" fmla="*/ 780980 w 1075004"/>
                <a:gd name="connsiteY23" fmla="*/ 396486 h 652173"/>
                <a:gd name="connsiteX24" fmla="*/ 765828 w 1075004"/>
                <a:gd name="connsiteY24" fmla="*/ 415197 h 652173"/>
                <a:gd name="connsiteX25" fmla="*/ 415893 w 1075004"/>
                <a:gd name="connsiteY25" fmla="*/ 451977 h 652173"/>
                <a:gd name="connsiteX26" fmla="*/ 397181 w 1075004"/>
                <a:gd name="connsiteY26" fmla="*/ 436824 h 652173"/>
                <a:gd name="connsiteX27" fmla="*/ 398889 w 1075004"/>
                <a:gd name="connsiteY27" fmla="*/ 431060 h 652173"/>
                <a:gd name="connsiteX28" fmla="*/ 398669 w 1075004"/>
                <a:gd name="connsiteY28" fmla="*/ 430530 h 652173"/>
                <a:gd name="connsiteX29" fmla="*/ 398669 w 1075004"/>
                <a:gd name="connsiteY29" fmla="*/ 402652 h 652173"/>
                <a:gd name="connsiteX30" fmla="*/ 372962 w 1075004"/>
                <a:gd name="connsiteY30" fmla="*/ 402653 h 652173"/>
                <a:gd name="connsiteX31" fmla="*/ 355936 w 1075004"/>
                <a:gd name="connsiteY31" fmla="*/ 385627 h 652173"/>
                <a:gd name="connsiteX32" fmla="*/ 372962 w 1075004"/>
                <a:gd name="connsiteY32" fmla="*/ 368601 h 652173"/>
                <a:gd name="connsiteX33" fmla="*/ 398669 w 1075004"/>
                <a:gd name="connsiteY33" fmla="*/ 368601 h 652173"/>
                <a:gd name="connsiteX34" fmla="*/ 398670 w 1075004"/>
                <a:gd name="connsiteY34" fmla="*/ 345279 h 652173"/>
                <a:gd name="connsiteX35" fmla="*/ 372962 w 1075004"/>
                <a:gd name="connsiteY35" fmla="*/ 345279 h 652173"/>
                <a:gd name="connsiteX36" fmla="*/ 355936 w 1075004"/>
                <a:gd name="connsiteY36" fmla="*/ 328253 h 652173"/>
                <a:gd name="connsiteX37" fmla="*/ 372962 w 1075004"/>
                <a:gd name="connsiteY37" fmla="*/ 311228 h 652173"/>
                <a:gd name="connsiteX38" fmla="*/ 398669 w 1075004"/>
                <a:gd name="connsiteY38" fmla="*/ 311227 h 652173"/>
                <a:gd name="connsiteX39" fmla="*/ 398669 w 1075004"/>
                <a:gd name="connsiteY39" fmla="*/ 287905 h 652173"/>
                <a:gd name="connsiteX40" fmla="*/ 372962 w 1075004"/>
                <a:gd name="connsiteY40" fmla="*/ 287905 h 652173"/>
                <a:gd name="connsiteX41" fmla="*/ 355936 w 1075004"/>
                <a:gd name="connsiteY41" fmla="*/ 270880 h 652173"/>
                <a:gd name="connsiteX42" fmla="*/ 372962 w 1075004"/>
                <a:gd name="connsiteY42" fmla="*/ 253854 h 652173"/>
                <a:gd name="connsiteX43" fmla="*/ 398670 w 1075004"/>
                <a:gd name="connsiteY43" fmla="*/ 253854 h 652173"/>
                <a:gd name="connsiteX44" fmla="*/ 398670 w 1075004"/>
                <a:gd name="connsiteY44" fmla="*/ 226224 h 652173"/>
                <a:gd name="connsiteX45" fmla="*/ 399282 w 1075004"/>
                <a:gd name="connsiteY45" fmla="*/ 224745 h 652173"/>
                <a:gd name="connsiteX46" fmla="*/ 397876 w 1075004"/>
                <a:gd name="connsiteY46" fmla="*/ 220285 h 652173"/>
                <a:gd name="connsiteX47" fmla="*/ 416321 w 1075004"/>
                <a:gd name="connsiteY47" fmla="*/ 204807 h 652173"/>
                <a:gd name="connsiteX48" fmla="*/ 766843 w 1075004"/>
                <a:gd name="connsiteY48" fmla="*/ 235474 h 652173"/>
                <a:gd name="connsiteX49" fmla="*/ 782320 w 1075004"/>
                <a:gd name="connsiteY49" fmla="*/ 253919 h 652173"/>
                <a:gd name="connsiteX50" fmla="*/ 787242 w 1075004"/>
                <a:gd name="connsiteY50" fmla="*/ 326087 h 652173"/>
                <a:gd name="connsiteX51" fmla="*/ 785600 w 1075004"/>
                <a:gd name="connsiteY51" fmla="*/ 324445 h 652173"/>
                <a:gd name="connsiteX52" fmla="*/ 785600 w 1075004"/>
                <a:gd name="connsiteY52" fmla="*/ 237207 h 652173"/>
                <a:gd name="connsiteX53" fmla="*/ 722116 w 1075004"/>
                <a:gd name="connsiteY53" fmla="*/ 173722 h 652173"/>
                <a:gd name="connsiteX54" fmla="*/ 634876 w 1075004"/>
                <a:gd name="connsiteY54" fmla="*/ 173722 h 652173"/>
                <a:gd name="connsiteX55" fmla="*/ 556664 w 1075004"/>
                <a:gd name="connsiteY55" fmla="*/ 95509 h 652173"/>
                <a:gd name="connsiteX56" fmla="*/ 95508 w 1075004"/>
                <a:gd name="connsiteY56" fmla="*/ 95509 h 652173"/>
                <a:gd name="connsiteX57" fmla="*/ 0 w 1075004"/>
                <a:gd name="connsiteY57" fmla="*/ 326087 h 652173"/>
                <a:gd name="connsiteX58" fmla="*/ 95508 w 1075004"/>
                <a:gd name="connsiteY58" fmla="*/ 556665 h 652173"/>
                <a:gd name="connsiteX59" fmla="*/ 556665 w 1075004"/>
                <a:gd name="connsiteY59" fmla="*/ 556665 h 652173"/>
                <a:gd name="connsiteX60" fmla="*/ 634877 w 1075004"/>
                <a:gd name="connsiteY60" fmla="*/ 478452 h 652173"/>
                <a:gd name="connsiteX61" fmla="*/ 722116 w 1075004"/>
                <a:gd name="connsiteY61" fmla="*/ 478453 h 652173"/>
                <a:gd name="connsiteX62" fmla="*/ 785600 w 1075004"/>
                <a:gd name="connsiteY62" fmla="*/ 414968 h 652173"/>
                <a:gd name="connsiteX63" fmla="*/ 785600 w 1075004"/>
                <a:gd name="connsiteY63" fmla="*/ 327729 h 652173"/>
                <a:gd name="connsiteX64" fmla="*/ 893383 w 1075004"/>
                <a:gd name="connsiteY64" fmla="*/ 437430 h 652173"/>
                <a:gd name="connsiteX65" fmla="*/ 893383 w 1075004"/>
                <a:gd name="connsiteY65" fmla="*/ 214743 h 652173"/>
                <a:gd name="connsiteX66" fmla="*/ 864082 w 1075004"/>
                <a:gd name="connsiteY66" fmla="*/ 185442 h 652173"/>
                <a:gd name="connsiteX67" fmla="*/ 834781 w 1075004"/>
                <a:gd name="connsiteY67" fmla="*/ 214743 h 652173"/>
                <a:gd name="connsiteX68" fmla="*/ 834781 w 1075004"/>
                <a:gd name="connsiteY68" fmla="*/ 437431 h 652173"/>
                <a:gd name="connsiteX69" fmla="*/ 864082 w 1075004"/>
                <a:gd name="connsiteY69" fmla="*/ 466732 h 652173"/>
                <a:gd name="connsiteX70" fmla="*/ 864082 w 1075004"/>
                <a:gd name="connsiteY70" fmla="*/ 466731 h 652173"/>
                <a:gd name="connsiteX71" fmla="*/ 893383 w 1075004"/>
                <a:gd name="connsiteY71" fmla="*/ 437430 h 652173"/>
                <a:gd name="connsiteX72" fmla="*/ 984194 w 1075004"/>
                <a:gd name="connsiteY72" fmla="*/ 425710 h 652173"/>
                <a:gd name="connsiteX73" fmla="*/ 984193 w 1075004"/>
                <a:gd name="connsiteY73" fmla="*/ 226464 h 652173"/>
                <a:gd name="connsiteX74" fmla="*/ 954892 w 1075004"/>
                <a:gd name="connsiteY74" fmla="*/ 197162 h 652173"/>
                <a:gd name="connsiteX75" fmla="*/ 925591 w 1075004"/>
                <a:gd name="connsiteY75" fmla="*/ 226464 h 652173"/>
                <a:gd name="connsiteX76" fmla="*/ 925591 w 1075004"/>
                <a:gd name="connsiteY76" fmla="*/ 425710 h 652173"/>
                <a:gd name="connsiteX77" fmla="*/ 954892 w 1075004"/>
                <a:gd name="connsiteY77" fmla="*/ 455011 h 652173"/>
                <a:gd name="connsiteX78" fmla="*/ 954892 w 1075004"/>
                <a:gd name="connsiteY78" fmla="*/ 455011 h 652173"/>
                <a:gd name="connsiteX79" fmla="*/ 984194 w 1075004"/>
                <a:gd name="connsiteY79" fmla="*/ 425710 h 652173"/>
                <a:gd name="connsiteX80" fmla="*/ 1075004 w 1075004"/>
                <a:gd name="connsiteY80" fmla="*/ 402268 h 652173"/>
                <a:gd name="connsiteX81" fmla="*/ 1075004 w 1075004"/>
                <a:gd name="connsiteY81" fmla="*/ 249904 h 652173"/>
                <a:gd name="connsiteX82" fmla="*/ 1045703 w 1075004"/>
                <a:gd name="connsiteY82" fmla="*/ 220603 h 652173"/>
                <a:gd name="connsiteX83" fmla="*/ 1016402 w 1075004"/>
                <a:gd name="connsiteY83" fmla="*/ 249904 h 652173"/>
                <a:gd name="connsiteX84" fmla="*/ 1016402 w 1075004"/>
                <a:gd name="connsiteY84" fmla="*/ 402269 h 652173"/>
                <a:gd name="connsiteX85" fmla="*/ 1045703 w 1075004"/>
                <a:gd name="connsiteY85" fmla="*/ 431570 h 652173"/>
                <a:gd name="connsiteX86" fmla="*/ 1045703 w 1075004"/>
                <a:gd name="connsiteY86" fmla="*/ 431570 h 652173"/>
                <a:gd name="connsiteX87" fmla="*/ 1075004 w 1075004"/>
                <a:gd name="connsiteY87" fmla="*/ 402268 h 6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3">
                  <a:moveTo>
                    <a:pt x="782320" y="253919"/>
                  </a:moveTo>
                  <a:cubicBezTo>
                    <a:pt x="781500" y="263286"/>
                    <a:pt x="773242" y="270215"/>
                    <a:pt x="763875" y="269396"/>
                  </a:cubicBezTo>
                  <a:cubicBezTo>
                    <a:pt x="649707" y="259408"/>
                    <a:pt x="535539" y="249420"/>
                    <a:pt x="421371" y="239431"/>
                  </a:cubicBezTo>
                  <a:lnTo>
                    <a:pt x="421370" y="253854"/>
                  </a:lnTo>
                  <a:lnTo>
                    <a:pt x="447078" y="253854"/>
                  </a:lnTo>
                  <a:cubicBezTo>
                    <a:pt x="456482" y="253853"/>
                    <a:pt x="464104" y="261476"/>
                    <a:pt x="464104" y="270880"/>
                  </a:cubicBezTo>
                  <a:lnTo>
                    <a:pt x="464104" y="270879"/>
                  </a:lnTo>
                  <a:cubicBezTo>
                    <a:pt x="464104" y="280282"/>
                    <a:pt x="456482" y="287905"/>
                    <a:pt x="447079" y="287905"/>
                  </a:cubicBezTo>
                  <a:cubicBezTo>
                    <a:pt x="438509" y="287905"/>
                    <a:pt x="429940" y="287905"/>
                    <a:pt x="421371" y="287905"/>
                  </a:cubicBezTo>
                  <a:lnTo>
                    <a:pt x="421371" y="311227"/>
                  </a:lnTo>
                  <a:lnTo>
                    <a:pt x="447078" y="311227"/>
                  </a:lnTo>
                  <a:cubicBezTo>
                    <a:pt x="456482" y="311227"/>
                    <a:pt x="464104" y="318850"/>
                    <a:pt x="464104" y="328253"/>
                  </a:cubicBezTo>
                  <a:lnTo>
                    <a:pt x="464104" y="328253"/>
                  </a:lnTo>
                  <a:cubicBezTo>
                    <a:pt x="464104" y="337655"/>
                    <a:pt x="456482" y="345278"/>
                    <a:pt x="447079" y="345278"/>
                  </a:cubicBezTo>
                  <a:cubicBezTo>
                    <a:pt x="438510" y="345278"/>
                    <a:pt x="429940" y="345278"/>
                    <a:pt x="421371" y="345279"/>
                  </a:cubicBezTo>
                  <a:lnTo>
                    <a:pt x="421371" y="368601"/>
                  </a:lnTo>
                  <a:lnTo>
                    <a:pt x="447078" y="368601"/>
                  </a:lnTo>
                  <a:cubicBezTo>
                    <a:pt x="456482" y="368601"/>
                    <a:pt x="464104" y="376223"/>
                    <a:pt x="464104" y="385627"/>
                  </a:cubicBezTo>
                  <a:lnTo>
                    <a:pt x="464104" y="385627"/>
                  </a:lnTo>
                  <a:cubicBezTo>
                    <a:pt x="464104" y="395030"/>
                    <a:pt x="456481" y="402652"/>
                    <a:pt x="447079" y="402652"/>
                  </a:cubicBezTo>
                  <a:cubicBezTo>
                    <a:pt x="438509" y="402652"/>
                    <a:pt x="429940" y="402652"/>
                    <a:pt x="421371" y="402652"/>
                  </a:cubicBezTo>
                  <a:lnTo>
                    <a:pt x="421370" y="417162"/>
                  </a:lnTo>
                  <a:lnTo>
                    <a:pt x="762268" y="381332"/>
                  </a:lnTo>
                  <a:cubicBezTo>
                    <a:pt x="771619" y="380350"/>
                    <a:pt x="779997" y="387134"/>
                    <a:pt x="780980" y="396486"/>
                  </a:cubicBezTo>
                  <a:cubicBezTo>
                    <a:pt x="781963" y="405837"/>
                    <a:pt x="775179" y="414214"/>
                    <a:pt x="765828" y="415197"/>
                  </a:cubicBezTo>
                  <a:cubicBezTo>
                    <a:pt x="649182" y="427457"/>
                    <a:pt x="532538" y="439718"/>
                    <a:pt x="415893" y="451977"/>
                  </a:cubicBezTo>
                  <a:cubicBezTo>
                    <a:pt x="406541" y="452960"/>
                    <a:pt x="398164" y="446176"/>
                    <a:pt x="397181" y="436824"/>
                  </a:cubicBezTo>
                  <a:cubicBezTo>
                    <a:pt x="396959" y="434720"/>
                    <a:pt x="397132" y="432665"/>
                    <a:pt x="398889" y="431060"/>
                  </a:cubicBezTo>
                  <a:lnTo>
                    <a:pt x="398669" y="430530"/>
                  </a:lnTo>
                  <a:lnTo>
                    <a:pt x="398669" y="402652"/>
                  </a:lnTo>
                  <a:lnTo>
                    <a:pt x="372962" y="402653"/>
                  </a:lnTo>
                  <a:cubicBezTo>
                    <a:pt x="363559" y="402653"/>
                    <a:pt x="355936" y="395031"/>
                    <a:pt x="355936" y="385627"/>
                  </a:cubicBezTo>
                  <a:cubicBezTo>
                    <a:pt x="355936" y="376224"/>
                    <a:pt x="363559" y="368601"/>
                    <a:pt x="372962" y="368601"/>
                  </a:cubicBezTo>
                  <a:lnTo>
                    <a:pt x="398669" y="368601"/>
                  </a:lnTo>
                  <a:lnTo>
                    <a:pt x="398670" y="345279"/>
                  </a:lnTo>
                  <a:lnTo>
                    <a:pt x="372962" y="345279"/>
                  </a:lnTo>
                  <a:cubicBezTo>
                    <a:pt x="363559" y="345278"/>
                    <a:pt x="355937" y="337656"/>
                    <a:pt x="355936" y="328253"/>
                  </a:cubicBezTo>
                  <a:cubicBezTo>
                    <a:pt x="355937" y="318850"/>
                    <a:pt x="363559" y="311227"/>
                    <a:pt x="372962" y="311228"/>
                  </a:cubicBezTo>
                  <a:lnTo>
                    <a:pt x="398669" y="311227"/>
                  </a:lnTo>
                  <a:lnTo>
                    <a:pt x="398669" y="287905"/>
                  </a:lnTo>
                  <a:lnTo>
                    <a:pt x="372962" y="287905"/>
                  </a:lnTo>
                  <a:cubicBezTo>
                    <a:pt x="363559" y="287905"/>
                    <a:pt x="355936" y="280283"/>
                    <a:pt x="355936" y="270880"/>
                  </a:cubicBezTo>
                  <a:cubicBezTo>
                    <a:pt x="355936" y="261476"/>
                    <a:pt x="363559" y="253854"/>
                    <a:pt x="372962" y="253854"/>
                  </a:cubicBezTo>
                  <a:lnTo>
                    <a:pt x="398670" y="253854"/>
                  </a:lnTo>
                  <a:lnTo>
                    <a:pt x="398670" y="226224"/>
                  </a:lnTo>
                  <a:cubicBezTo>
                    <a:pt x="398670" y="225699"/>
                    <a:pt x="398705" y="225182"/>
                    <a:pt x="399282" y="224745"/>
                  </a:cubicBezTo>
                  <a:lnTo>
                    <a:pt x="397876" y="220285"/>
                  </a:lnTo>
                  <a:cubicBezTo>
                    <a:pt x="398695" y="210917"/>
                    <a:pt x="406953" y="203988"/>
                    <a:pt x="416321" y="204807"/>
                  </a:cubicBezTo>
                  <a:lnTo>
                    <a:pt x="766843" y="235474"/>
                  </a:lnTo>
                  <a:cubicBezTo>
                    <a:pt x="776210" y="236294"/>
                    <a:pt x="783140" y="244551"/>
                    <a:pt x="782320" y="253919"/>
                  </a:cubicBezTo>
                  <a:close/>
                  <a:moveTo>
                    <a:pt x="787242" y="326087"/>
                  </a:moveTo>
                  <a:lnTo>
                    <a:pt x="785600" y="324445"/>
                  </a:lnTo>
                  <a:lnTo>
                    <a:pt x="785600" y="237207"/>
                  </a:lnTo>
                  <a:cubicBezTo>
                    <a:pt x="785600" y="202145"/>
                    <a:pt x="757177" y="173722"/>
                    <a:pt x="722116" y="173722"/>
                  </a:cubicBezTo>
                  <a:lnTo>
                    <a:pt x="634876" y="173722"/>
                  </a:lnTo>
                  <a:cubicBezTo>
                    <a:pt x="608806" y="147651"/>
                    <a:pt x="582735" y="121579"/>
                    <a:pt x="556664" y="95509"/>
                  </a:cubicBezTo>
                  <a:cubicBezTo>
                    <a:pt x="429319" y="-31836"/>
                    <a:pt x="222853" y="-31836"/>
                    <a:pt x="95508" y="95509"/>
                  </a:cubicBezTo>
                  <a:cubicBezTo>
                    <a:pt x="31836" y="159181"/>
                    <a:pt x="0" y="242634"/>
                    <a:pt x="0" y="326087"/>
                  </a:cubicBezTo>
                  <a:cubicBezTo>
                    <a:pt x="0" y="409540"/>
                    <a:pt x="31836" y="492992"/>
                    <a:pt x="95508" y="556665"/>
                  </a:cubicBezTo>
                  <a:cubicBezTo>
                    <a:pt x="222853" y="684010"/>
                    <a:pt x="429320" y="684010"/>
                    <a:pt x="556665" y="556665"/>
                  </a:cubicBezTo>
                  <a:lnTo>
                    <a:pt x="634877" y="478452"/>
                  </a:lnTo>
                  <a:lnTo>
                    <a:pt x="722116" y="478453"/>
                  </a:lnTo>
                  <a:cubicBezTo>
                    <a:pt x="757178" y="478452"/>
                    <a:pt x="785600" y="450029"/>
                    <a:pt x="785600" y="414968"/>
                  </a:cubicBezTo>
                  <a:lnTo>
                    <a:pt x="785600" y="327729"/>
                  </a:lnTo>
                  <a:close/>
                  <a:moveTo>
                    <a:pt x="893383" y="437430"/>
                  </a:moveTo>
                  <a:lnTo>
                    <a:pt x="893383" y="214743"/>
                  </a:lnTo>
                  <a:cubicBezTo>
                    <a:pt x="893383" y="198561"/>
                    <a:pt x="880265" y="185442"/>
                    <a:pt x="864082" y="185442"/>
                  </a:cubicBezTo>
                  <a:cubicBezTo>
                    <a:pt x="847900" y="185442"/>
                    <a:pt x="834781" y="198561"/>
                    <a:pt x="834781" y="214743"/>
                  </a:cubicBezTo>
                  <a:lnTo>
                    <a:pt x="834781" y="437431"/>
                  </a:lnTo>
                  <a:cubicBezTo>
                    <a:pt x="834781" y="453613"/>
                    <a:pt x="847900" y="466732"/>
                    <a:pt x="864082" y="466732"/>
                  </a:cubicBezTo>
                  <a:lnTo>
                    <a:pt x="864082" y="466731"/>
                  </a:lnTo>
                  <a:cubicBezTo>
                    <a:pt x="880265" y="466731"/>
                    <a:pt x="893383" y="453613"/>
                    <a:pt x="893383" y="437430"/>
                  </a:cubicBezTo>
                  <a:close/>
                  <a:moveTo>
                    <a:pt x="984194" y="425710"/>
                  </a:moveTo>
                  <a:lnTo>
                    <a:pt x="984193" y="226464"/>
                  </a:lnTo>
                  <a:cubicBezTo>
                    <a:pt x="984193" y="210281"/>
                    <a:pt x="971075" y="197163"/>
                    <a:pt x="954892" y="197162"/>
                  </a:cubicBezTo>
                  <a:cubicBezTo>
                    <a:pt x="938710" y="197163"/>
                    <a:pt x="925591" y="210281"/>
                    <a:pt x="925591" y="226464"/>
                  </a:cubicBezTo>
                  <a:lnTo>
                    <a:pt x="925591" y="425710"/>
                  </a:lnTo>
                  <a:cubicBezTo>
                    <a:pt x="925591" y="441893"/>
                    <a:pt x="938710" y="455011"/>
                    <a:pt x="954892" y="455011"/>
                  </a:cubicBezTo>
                  <a:lnTo>
                    <a:pt x="954892" y="455011"/>
                  </a:lnTo>
                  <a:cubicBezTo>
                    <a:pt x="971075" y="455011"/>
                    <a:pt x="984194" y="441892"/>
                    <a:pt x="984194" y="425710"/>
                  </a:cubicBezTo>
                  <a:close/>
                  <a:moveTo>
                    <a:pt x="1075004" y="402268"/>
                  </a:moveTo>
                  <a:lnTo>
                    <a:pt x="1075004" y="249904"/>
                  </a:lnTo>
                  <a:cubicBezTo>
                    <a:pt x="1075004" y="233721"/>
                    <a:pt x="1061885" y="220603"/>
                    <a:pt x="1045703" y="220603"/>
                  </a:cubicBezTo>
                  <a:cubicBezTo>
                    <a:pt x="1029520" y="220603"/>
                    <a:pt x="1016402" y="233721"/>
                    <a:pt x="1016402" y="249904"/>
                  </a:cubicBezTo>
                  <a:lnTo>
                    <a:pt x="1016402" y="402269"/>
                  </a:lnTo>
                  <a:cubicBezTo>
                    <a:pt x="1016402" y="418451"/>
                    <a:pt x="1029520" y="431570"/>
                    <a:pt x="1045703" y="431570"/>
                  </a:cubicBezTo>
                  <a:lnTo>
                    <a:pt x="1045703" y="431570"/>
                  </a:lnTo>
                  <a:cubicBezTo>
                    <a:pt x="1061885" y="431570"/>
                    <a:pt x="1075004" y="418451"/>
                    <a:pt x="1075004" y="402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8D1DD00C-F719-4E36-8400-D48848310B64}"/>
              </a:ext>
            </a:extLst>
          </p:cNvPr>
          <p:cNvGrpSpPr/>
          <p:nvPr/>
        </p:nvGrpSpPr>
        <p:grpSpPr>
          <a:xfrm>
            <a:off x="735264" y="-1847"/>
            <a:ext cx="1437328" cy="5489412"/>
            <a:chOff x="2015424" y="-1847"/>
            <a:chExt cx="1437328" cy="548941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xmlns="" id="{C03BF2F0-D709-4C92-878E-6F1024DCB8F1}"/>
                </a:ext>
              </a:extLst>
            </p:cNvPr>
            <p:cNvSpPr/>
            <p:nvPr/>
          </p:nvSpPr>
          <p:spPr>
            <a:xfrm>
              <a:off x="2701620" y="-1847"/>
              <a:ext cx="72000" cy="4023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11" name="Rounded Rectangle 51">
              <a:extLst>
                <a:ext uri="{FF2B5EF4-FFF2-40B4-BE49-F238E27FC236}">
                  <a16:creationId xmlns:a16="http://schemas.microsoft.com/office/drawing/2014/main" xmlns="" id="{0A65E5E0-B696-4840-BE42-1CBEA55E6D07}"/>
                </a:ext>
              </a:extLst>
            </p:cNvPr>
            <p:cNvSpPr/>
            <p:nvPr/>
          </p:nvSpPr>
          <p:spPr>
            <a:xfrm rot="5400000" flipH="1">
              <a:off x="1970982" y="4005795"/>
              <a:ext cx="1526212" cy="1437328"/>
            </a:xfrm>
            <a:custGeom>
              <a:avLst/>
              <a:gdLst/>
              <a:ahLst/>
              <a:cxnLst/>
              <a:rect l="l" t="t" r="r" b="b"/>
              <a:pathLst>
                <a:path w="2928608" h="2758049">
                  <a:moveTo>
                    <a:pt x="2797052" y="1199936"/>
                  </a:moveTo>
                  <a:lnTo>
                    <a:pt x="2797052" y="1541978"/>
                  </a:lnTo>
                  <a:cubicBezTo>
                    <a:pt x="2797052" y="1578306"/>
                    <a:pt x="2826502" y="1607756"/>
                    <a:pt x="2862830" y="1607756"/>
                  </a:cubicBezTo>
                  <a:lnTo>
                    <a:pt x="2862830" y="1607755"/>
                  </a:lnTo>
                  <a:cubicBezTo>
                    <a:pt x="2899158" y="1607755"/>
                    <a:pt x="2928608" y="1578305"/>
                    <a:pt x="2928608" y="1541977"/>
                  </a:cubicBezTo>
                  <a:lnTo>
                    <a:pt x="2928607" y="1199936"/>
                  </a:lnTo>
                  <a:cubicBezTo>
                    <a:pt x="2928607" y="1163608"/>
                    <a:pt x="2899158" y="1134159"/>
                    <a:pt x="2862830" y="1134158"/>
                  </a:cubicBezTo>
                  <a:cubicBezTo>
                    <a:pt x="2826502" y="1134159"/>
                    <a:pt x="2797052" y="1163608"/>
                    <a:pt x="2797052" y="1199936"/>
                  </a:cubicBezTo>
                  <a:close/>
                  <a:moveTo>
                    <a:pt x="2593193" y="1147315"/>
                  </a:moveTo>
                  <a:lnTo>
                    <a:pt x="2593193" y="1594601"/>
                  </a:lnTo>
                  <a:cubicBezTo>
                    <a:pt x="2593193" y="1630929"/>
                    <a:pt x="2622643" y="1660379"/>
                    <a:pt x="2658971" y="1660379"/>
                  </a:cubicBezTo>
                  <a:lnTo>
                    <a:pt x="2658971" y="1660378"/>
                  </a:lnTo>
                  <a:cubicBezTo>
                    <a:pt x="2695299" y="1660378"/>
                    <a:pt x="2724749" y="1630928"/>
                    <a:pt x="2724749" y="1594600"/>
                  </a:cubicBezTo>
                  <a:lnTo>
                    <a:pt x="2724748" y="1147315"/>
                  </a:lnTo>
                  <a:cubicBezTo>
                    <a:pt x="2724748" y="1110987"/>
                    <a:pt x="2695299" y="1081538"/>
                    <a:pt x="2658971" y="1081537"/>
                  </a:cubicBezTo>
                  <a:cubicBezTo>
                    <a:pt x="2622643" y="1081538"/>
                    <a:pt x="2593193" y="1110987"/>
                    <a:pt x="2593193" y="1147315"/>
                  </a:cubicBezTo>
                  <a:close/>
                  <a:moveTo>
                    <a:pt x="2389334" y="1121004"/>
                  </a:moveTo>
                  <a:lnTo>
                    <a:pt x="2389334" y="1620912"/>
                  </a:lnTo>
                  <a:cubicBezTo>
                    <a:pt x="2389334" y="1657240"/>
                    <a:pt x="2418784" y="1686690"/>
                    <a:pt x="2455112" y="1686690"/>
                  </a:cubicBezTo>
                  <a:lnTo>
                    <a:pt x="2455112" y="1686689"/>
                  </a:lnTo>
                  <a:cubicBezTo>
                    <a:pt x="2491440" y="1686689"/>
                    <a:pt x="2520890" y="1657239"/>
                    <a:pt x="2520890" y="1620911"/>
                  </a:cubicBezTo>
                  <a:lnTo>
                    <a:pt x="2520889" y="1121004"/>
                  </a:lnTo>
                  <a:cubicBezTo>
                    <a:pt x="2520889" y="1084676"/>
                    <a:pt x="2491440" y="1055227"/>
                    <a:pt x="2455112" y="1055226"/>
                  </a:cubicBezTo>
                  <a:cubicBezTo>
                    <a:pt x="2418784" y="1055227"/>
                    <a:pt x="2389334" y="1084676"/>
                    <a:pt x="2389334" y="1121004"/>
                  </a:cubicBezTo>
                  <a:close/>
                  <a:moveTo>
                    <a:pt x="1314382" y="1247024"/>
                  </a:moveTo>
                  <a:cubicBezTo>
                    <a:pt x="1314381" y="1225915"/>
                    <a:pt x="1331494" y="1208803"/>
                    <a:pt x="1352603" y="1208803"/>
                  </a:cubicBezTo>
                  <a:lnTo>
                    <a:pt x="1410313" y="1208803"/>
                  </a:lnTo>
                  <a:lnTo>
                    <a:pt x="1410313" y="1146778"/>
                  </a:lnTo>
                  <a:cubicBezTo>
                    <a:pt x="1410313" y="1145599"/>
                    <a:pt x="1410393" y="1144438"/>
                    <a:pt x="1411688" y="1143457"/>
                  </a:cubicBezTo>
                  <a:lnTo>
                    <a:pt x="1408531" y="1133444"/>
                  </a:lnTo>
                  <a:cubicBezTo>
                    <a:pt x="1410371" y="1112415"/>
                    <a:pt x="1428909" y="1096860"/>
                    <a:pt x="1449938" y="1098699"/>
                  </a:cubicBezTo>
                  <a:lnTo>
                    <a:pt x="2236821" y="1167543"/>
                  </a:lnTo>
                  <a:cubicBezTo>
                    <a:pt x="2257849" y="1169383"/>
                    <a:pt x="2273405" y="1187920"/>
                    <a:pt x="2271565" y="1208950"/>
                  </a:cubicBezTo>
                  <a:cubicBezTo>
                    <a:pt x="2269725" y="1229978"/>
                    <a:pt x="2251187" y="1245533"/>
                    <a:pt x="2230159" y="1243693"/>
                  </a:cubicBezTo>
                  <a:cubicBezTo>
                    <a:pt x="1973864" y="1221271"/>
                    <a:pt x="1717570" y="1198849"/>
                    <a:pt x="1461275" y="1176426"/>
                  </a:cubicBezTo>
                  <a:lnTo>
                    <a:pt x="1461274" y="1208803"/>
                  </a:lnTo>
                  <a:lnTo>
                    <a:pt x="1518985" y="1208803"/>
                  </a:lnTo>
                  <a:cubicBezTo>
                    <a:pt x="1540095" y="1208802"/>
                    <a:pt x="1557205" y="1225915"/>
                    <a:pt x="1557206" y="1247025"/>
                  </a:cubicBezTo>
                  <a:lnTo>
                    <a:pt x="1557207" y="1247023"/>
                  </a:lnTo>
                  <a:cubicBezTo>
                    <a:pt x="1557207" y="1268132"/>
                    <a:pt x="1540095" y="1285244"/>
                    <a:pt x="1518986" y="1285244"/>
                  </a:cubicBezTo>
                  <a:cubicBezTo>
                    <a:pt x="1499749" y="1285244"/>
                    <a:pt x="1480511" y="1285243"/>
                    <a:pt x="1461275" y="1285244"/>
                  </a:cubicBezTo>
                  <a:lnTo>
                    <a:pt x="1461275" y="1337600"/>
                  </a:lnTo>
                  <a:lnTo>
                    <a:pt x="1518985" y="1337600"/>
                  </a:lnTo>
                  <a:cubicBezTo>
                    <a:pt x="1540095" y="1337600"/>
                    <a:pt x="1557206" y="1354713"/>
                    <a:pt x="1557206" y="1375821"/>
                  </a:cubicBezTo>
                  <a:lnTo>
                    <a:pt x="1557207" y="1375820"/>
                  </a:lnTo>
                  <a:cubicBezTo>
                    <a:pt x="1557206" y="1396928"/>
                    <a:pt x="1540095" y="1414041"/>
                    <a:pt x="1518986" y="1414041"/>
                  </a:cubicBezTo>
                  <a:cubicBezTo>
                    <a:pt x="1499750" y="1414041"/>
                    <a:pt x="1480511" y="1414041"/>
                    <a:pt x="1461275" y="1414042"/>
                  </a:cubicBezTo>
                  <a:lnTo>
                    <a:pt x="1461275" y="1466398"/>
                  </a:lnTo>
                  <a:lnTo>
                    <a:pt x="1518985" y="1466398"/>
                  </a:lnTo>
                  <a:cubicBezTo>
                    <a:pt x="1540095" y="1466398"/>
                    <a:pt x="1557206" y="1483509"/>
                    <a:pt x="1557206" y="1504618"/>
                  </a:cubicBezTo>
                  <a:lnTo>
                    <a:pt x="1557207" y="1504619"/>
                  </a:lnTo>
                  <a:cubicBezTo>
                    <a:pt x="1557207" y="1525727"/>
                    <a:pt x="1540094" y="1542838"/>
                    <a:pt x="1518986" y="1542839"/>
                  </a:cubicBezTo>
                  <a:cubicBezTo>
                    <a:pt x="1499749" y="1542839"/>
                    <a:pt x="1480511" y="1542838"/>
                    <a:pt x="1461275" y="1542839"/>
                  </a:cubicBezTo>
                  <a:lnTo>
                    <a:pt x="1461274" y="1575412"/>
                  </a:lnTo>
                  <a:lnTo>
                    <a:pt x="2226550" y="1494978"/>
                  </a:lnTo>
                  <a:cubicBezTo>
                    <a:pt x="2247542" y="1492772"/>
                    <a:pt x="2266350" y="1508001"/>
                    <a:pt x="2268556" y="1528995"/>
                  </a:cubicBezTo>
                  <a:cubicBezTo>
                    <a:pt x="2270763" y="1549988"/>
                    <a:pt x="2255534" y="1568794"/>
                    <a:pt x="2234542" y="1571000"/>
                  </a:cubicBezTo>
                  <a:cubicBezTo>
                    <a:pt x="1972686" y="1598522"/>
                    <a:pt x="1710833" y="1626046"/>
                    <a:pt x="1448978" y="1653567"/>
                  </a:cubicBezTo>
                  <a:cubicBezTo>
                    <a:pt x="1427984" y="1655774"/>
                    <a:pt x="1409178" y="1640544"/>
                    <a:pt x="1406971" y="1619551"/>
                  </a:cubicBezTo>
                  <a:cubicBezTo>
                    <a:pt x="1406474" y="1614827"/>
                    <a:pt x="1406862" y="1610214"/>
                    <a:pt x="1410805" y="1606610"/>
                  </a:cubicBezTo>
                  <a:lnTo>
                    <a:pt x="1410312" y="1605422"/>
                  </a:lnTo>
                  <a:lnTo>
                    <a:pt x="1410312" y="1542839"/>
                  </a:lnTo>
                  <a:lnTo>
                    <a:pt x="1352603" y="1542841"/>
                  </a:lnTo>
                  <a:cubicBezTo>
                    <a:pt x="1331494" y="1542841"/>
                    <a:pt x="1314382" y="1525729"/>
                    <a:pt x="1314382" y="1504619"/>
                  </a:cubicBezTo>
                  <a:cubicBezTo>
                    <a:pt x="1314382" y="1483510"/>
                    <a:pt x="1331493" y="1466397"/>
                    <a:pt x="1352603" y="1466398"/>
                  </a:cubicBezTo>
                  <a:lnTo>
                    <a:pt x="1410312" y="1466398"/>
                  </a:lnTo>
                  <a:lnTo>
                    <a:pt x="1410313" y="1414042"/>
                  </a:lnTo>
                  <a:lnTo>
                    <a:pt x="1352603" y="1414042"/>
                  </a:lnTo>
                  <a:cubicBezTo>
                    <a:pt x="1331494" y="1414041"/>
                    <a:pt x="1314383" y="1396930"/>
                    <a:pt x="1314382" y="1375820"/>
                  </a:cubicBezTo>
                  <a:cubicBezTo>
                    <a:pt x="1314383" y="1354713"/>
                    <a:pt x="1331494" y="1337600"/>
                    <a:pt x="1352603" y="1337601"/>
                  </a:cubicBezTo>
                  <a:lnTo>
                    <a:pt x="1410312" y="1337600"/>
                  </a:lnTo>
                  <a:lnTo>
                    <a:pt x="1410312" y="1285244"/>
                  </a:lnTo>
                  <a:lnTo>
                    <a:pt x="1352603" y="1285244"/>
                  </a:lnTo>
                  <a:cubicBezTo>
                    <a:pt x="1331494" y="1285244"/>
                    <a:pt x="1314381" y="1268133"/>
                    <a:pt x="1314382" y="1247024"/>
                  </a:cubicBezTo>
                  <a:close/>
                  <a:moveTo>
                    <a:pt x="1171967" y="72000"/>
                  </a:moveTo>
                  <a:lnTo>
                    <a:pt x="1171967" y="288000"/>
                  </a:lnTo>
                  <a:cubicBezTo>
                    <a:pt x="1171967" y="327765"/>
                    <a:pt x="1204202" y="360000"/>
                    <a:pt x="1243967" y="360000"/>
                  </a:cubicBezTo>
                  <a:cubicBezTo>
                    <a:pt x="1283732" y="360000"/>
                    <a:pt x="1315967" y="327765"/>
                    <a:pt x="1315967" y="288000"/>
                  </a:cubicBezTo>
                  <a:lnTo>
                    <a:pt x="1315967" y="72000"/>
                  </a:lnTo>
                  <a:cubicBezTo>
                    <a:pt x="1315967" y="32235"/>
                    <a:pt x="1283732" y="0"/>
                    <a:pt x="1243967" y="0"/>
                  </a:cubicBezTo>
                  <a:cubicBezTo>
                    <a:pt x="1204202" y="0"/>
                    <a:pt x="1171967" y="32235"/>
                    <a:pt x="1171967" y="72000"/>
                  </a:cubicBezTo>
                  <a:close/>
                  <a:moveTo>
                    <a:pt x="1171966" y="2470049"/>
                  </a:moveTo>
                  <a:lnTo>
                    <a:pt x="1171966" y="2686049"/>
                  </a:lnTo>
                  <a:cubicBezTo>
                    <a:pt x="1171966" y="2725814"/>
                    <a:pt x="1204201" y="2758049"/>
                    <a:pt x="1243966" y="2758049"/>
                  </a:cubicBezTo>
                  <a:cubicBezTo>
                    <a:pt x="1283731" y="2758049"/>
                    <a:pt x="1315966" y="2725814"/>
                    <a:pt x="1315966" y="2686049"/>
                  </a:cubicBezTo>
                  <a:lnTo>
                    <a:pt x="1315966" y="2470049"/>
                  </a:lnTo>
                  <a:cubicBezTo>
                    <a:pt x="1315966" y="2430284"/>
                    <a:pt x="1283731" y="2398049"/>
                    <a:pt x="1243966" y="2398049"/>
                  </a:cubicBezTo>
                  <a:cubicBezTo>
                    <a:pt x="1204201" y="2398049"/>
                    <a:pt x="1171966" y="2430284"/>
                    <a:pt x="1171966" y="2470049"/>
                  </a:cubicBezTo>
                  <a:close/>
                  <a:moveTo>
                    <a:pt x="515345" y="1370958"/>
                  </a:moveTo>
                  <a:cubicBezTo>
                    <a:pt x="515344" y="1558300"/>
                    <a:pt x="586814" y="1745642"/>
                    <a:pt x="729750" y="1888579"/>
                  </a:cubicBezTo>
                  <a:cubicBezTo>
                    <a:pt x="1015625" y="2174454"/>
                    <a:pt x="1479119" y="2174454"/>
                    <a:pt x="1764994" y="1888580"/>
                  </a:cubicBezTo>
                  <a:lnTo>
                    <a:pt x="1940572" y="1713001"/>
                  </a:lnTo>
                  <a:lnTo>
                    <a:pt x="2136413" y="1713002"/>
                  </a:lnTo>
                  <a:cubicBezTo>
                    <a:pt x="2215124" y="1713001"/>
                    <a:pt x="2278929" y="1649195"/>
                    <a:pt x="2278929" y="1570486"/>
                  </a:cubicBezTo>
                  <a:lnTo>
                    <a:pt x="2278929" y="1374645"/>
                  </a:lnTo>
                  <a:lnTo>
                    <a:pt x="2282614" y="1370959"/>
                  </a:lnTo>
                  <a:lnTo>
                    <a:pt x="2278929" y="1367272"/>
                  </a:lnTo>
                  <a:lnTo>
                    <a:pt x="2278929" y="1171432"/>
                  </a:lnTo>
                  <a:cubicBezTo>
                    <a:pt x="2278929" y="1092722"/>
                    <a:pt x="2215123" y="1028916"/>
                    <a:pt x="2136413" y="1028916"/>
                  </a:cubicBezTo>
                  <a:lnTo>
                    <a:pt x="1940571" y="1028916"/>
                  </a:lnTo>
                  <a:cubicBezTo>
                    <a:pt x="1882045" y="970390"/>
                    <a:pt x="1823519" y="911862"/>
                    <a:pt x="1764993" y="853336"/>
                  </a:cubicBezTo>
                  <a:cubicBezTo>
                    <a:pt x="1479118" y="567461"/>
                    <a:pt x="1015625" y="567462"/>
                    <a:pt x="729750" y="853336"/>
                  </a:cubicBezTo>
                  <a:cubicBezTo>
                    <a:pt x="586813" y="996273"/>
                    <a:pt x="515344" y="1183616"/>
                    <a:pt x="515345" y="1370958"/>
                  </a:cubicBezTo>
                  <a:close/>
                  <a:moveTo>
                    <a:pt x="388776" y="2386770"/>
                  </a:moveTo>
                  <a:cubicBezTo>
                    <a:pt x="388776" y="2405196"/>
                    <a:pt x="395805" y="2423622"/>
                    <a:pt x="409865" y="2437681"/>
                  </a:cubicBezTo>
                  <a:cubicBezTo>
                    <a:pt x="437983" y="2465800"/>
                    <a:pt x="483570" y="2465800"/>
                    <a:pt x="511688" y="2437681"/>
                  </a:cubicBezTo>
                  <a:lnTo>
                    <a:pt x="664423" y="2284946"/>
                  </a:lnTo>
                  <a:cubicBezTo>
                    <a:pt x="692541" y="2256828"/>
                    <a:pt x="692541" y="2211241"/>
                    <a:pt x="664423" y="2183123"/>
                  </a:cubicBezTo>
                  <a:cubicBezTo>
                    <a:pt x="636305" y="2155005"/>
                    <a:pt x="590718" y="2155005"/>
                    <a:pt x="562599" y="2183123"/>
                  </a:cubicBezTo>
                  <a:lnTo>
                    <a:pt x="409865" y="2335858"/>
                  </a:lnTo>
                  <a:cubicBezTo>
                    <a:pt x="395805" y="2349917"/>
                    <a:pt x="388776" y="2368343"/>
                    <a:pt x="388776" y="2386770"/>
                  </a:cubicBezTo>
                  <a:close/>
                  <a:moveTo>
                    <a:pt x="388776" y="365689"/>
                  </a:moveTo>
                  <a:cubicBezTo>
                    <a:pt x="388776" y="384115"/>
                    <a:pt x="395805" y="402541"/>
                    <a:pt x="409865" y="416600"/>
                  </a:cubicBezTo>
                  <a:lnTo>
                    <a:pt x="562599" y="569335"/>
                  </a:lnTo>
                  <a:cubicBezTo>
                    <a:pt x="590718" y="597454"/>
                    <a:pt x="636305" y="597454"/>
                    <a:pt x="664423" y="569335"/>
                  </a:cubicBezTo>
                  <a:cubicBezTo>
                    <a:pt x="692541" y="541217"/>
                    <a:pt x="692541" y="495630"/>
                    <a:pt x="664423" y="467512"/>
                  </a:cubicBezTo>
                  <a:lnTo>
                    <a:pt x="511688" y="314777"/>
                  </a:lnTo>
                  <a:cubicBezTo>
                    <a:pt x="483570" y="286659"/>
                    <a:pt x="437983" y="286659"/>
                    <a:pt x="409865" y="314777"/>
                  </a:cubicBezTo>
                  <a:cubicBezTo>
                    <a:pt x="395805" y="328836"/>
                    <a:pt x="388776" y="347262"/>
                    <a:pt x="388776" y="365689"/>
                  </a:cubicBezTo>
                  <a:close/>
                  <a:moveTo>
                    <a:pt x="0" y="1379024"/>
                  </a:moveTo>
                  <a:cubicBezTo>
                    <a:pt x="0" y="1418789"/>
                    <a:pt x="32235" y="1451024"/>
                    <a:pt x="72000" y="1451024"/>
                  </a:cubicBezTo>
                  <a:lnTo>
                    <a:pt x="288000" y="1451024"/>
                  </a:lnTo>
                  <a:cubicBezTo>
                    <a:pt x="327765" y="1451024"/>
                    <a:pt x="360000" y="1418789"/>
                    <a:pt x="360000" y="1379024"/>
                  </a:cubicBezTo>
                  <a:cubicBezTo>
                    <a:pt x="360000" y="1339259"/>
                    <a:pt x="327765" y="1307024"/>
                    <a:pt x="288000" y="1307024"/>
                  </a:cubicBezTo>
                  <a:lnTo>
                    <a:pt x="72000" y="1307024"/>
                  </a:lnTo>
                  <a:cubicBezTo>
                    <a:pt x="32235" y="1307024"/>
                    <a:pt x="0" y="1339259"/>
                    <a:pt x="0" y="13790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xmlns="" id="{92D9A825-26F7-4AC0-AA66-A642F08B3FCC}"/>
              </a:ext>
            </a:extLst>
          </p:cNvPr>
          <p:cNvGrpSpPr/>
          <p:nvPr/>
        </p:nvGrpSpPr>
        <p:grpSpPr>
          <a:xfrm>
            <a:off x="46111" y="-1847"/>
            <a:ext cx="762978" cy="3628896"/>
            <a:chOff x="808111" y="-1847"/>
            <a:chExt cx="762978" cy="3628896"/>
          </a:xfrm>
          <a:solidFill>
            <a:schemeClr val="accent2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xmlns="" id="{67987A3D-8DA5-4431-823F-480685C7A5DC}"/>
                </a:ext>
              </a:extLst>
            </p:cNvPr>
            <p:cNvSpPr/>
            <p:nvPr/>
          </p:nvSpPr>
          <p:spPr>
            <a:xfrm>
              <a:off x="1152817" y="-1847"/>
              <a:ext cx="72000" cy="23774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xmlns="" id="{63E94029-08EA-46F5-9EA4-70C4B6B01CF4}"/>
                </a:ext>
              </a:extLst>
            </p:cNvPr>
            <p:cNvSpPr/>
            <p:nvPr/>
          </p:nvSpPr>
          <p:spPr>
            <a:xfrm rot="5400000" flipH="1">
              <a:off x="560777" y="2616737"/>
              <a:ext cx="1257646" cy="762978"/>
            </a:xfrm>
            <a:custGeom>
              <a:avLst/>
              <a:gdLst>
                <a:gd name="connsiteX0" fmla="*/ 782320 w 1075004"/>
                <a:gd name="connsiteY0" fmla="*/ 253920 h 652174"/>
                <a:gd name="connsiteX1" fmla="*/ 763875 w 1075004"/>
                <a:gd name="connsiteY1" fmla="*/ 269397 h 652174"/>
                <a:gd name="connsiteX2" fmla="*/ 421371 w 1075004"/>
                <a:gd name="connsiteY2" fmla="*/ 239432 h 652174"/>
                <a:gd name="connsiteX3" fmla="*/ 421370 w 1075004"/>
                <a:gd name="connsiteY3" fmla="*/ 253855 h 652174"/>
                <a:gd name="connsiteX4" fmla="*/ 447078 w 1075004"/>
                <a:gd name="connsiteY4" fmla="*/ 253855 h 652174"/>
                <a:gd name="connsiteX5" fmla="*/ 464104 w 1075004"/>
                <a:gd name="connsiteY5" fmla="*/ 270881 h 652174"/>
                <a:gd name="connsiteX6" fmla="*/ 464104 w 1075004"/>
                <a:gd name="connsiteY6" fmla="*/ 270880 h 652174"/>
                <a:gd name="connsiteX7" fmla="*/ 447079 w 1075004"/>
                <a:gd name="connsiteY7" fmla="*/ 287906 h 652174"/>
                <a:gd name="connsiteX8" fmla="*/ 421371 w 1075004"/>
                <a:gd name="connsiteY8" fmla="*/ 287906 h 652174"/>
                <a:gd name="connsiteX9" fmla="*/ 421371 w 1075004"/>
                <a:gd name="connsiteY9" fmla="*/ 311228 h 652174"/>
                <a:gd name="connsiteX10" fmla="*/ 447078 w 1075004"/>
                <a:gd name="connsiteY10" fmla="*/ 311228 h 652174"/>
                <a:gd name="connsiteX11" fmla="*/ 464104 w 1075004"/>
                <a:gd name="connsiteY11" fmla="*/ 328254 h 652174"/>
                <a:gd name="connsiteX12" fmla="*/ 464104 w 1075004"/>
                <a:gd name="connsiteY12" fmla="*/ 328254 h 652174"/>
                <a:gd name="connsiteX13" fmla="*/ 447079 w 1075004"/>
                <a:gd name="connsiteY13" fmla="*/ 345279 h 652174"/>
                <a:gd name="connsiteX14" fmla="*/ 421371 w 1075004"/>
                <a:gd name="connsiteY14" fmla="*/ 345280 h 652174"/>
                <a:gd name="connsiteX15" fmla="*/ 421371 w 1075004"/>
                <a:gd name="connsiteY15" fmla="*/ 368602 h 652174"/>
                <a:gd name="connsiteX16" fmla="*/ 447078 w 1075004"/>
                <a:gd name="connsiteY16" fmla="*/ 368602 h 652174"/>
                <a:gd name="connsiteX17" fmla="*/ 464104 w 1075004"/>
                <a:gd name="connsiteY17" fmla="*/ 385628 h 652174"/>
                <a:gd name="connsiteX18" fmla="*/ 464104 w 1075004"/>
                <a:gd name="connsiteY18" fmla="*/ 385628 h 652174"/>
                <a:gd name="connsiteX19" fmla="*/ 447079 w 1075004"/>
                <a:gd name="connsiteY19" fmla="*/ 402653 h 652174"/>
                <a:gd name="connsiteX20" fmla="*/ 421371 w 1075004"/>
                <a:gd name="connsiteY20" fmla="*/ 402653 h 652174"/>
                <a:gd name="connsiteX21" fmla="*/ 421370 w 1075004"/>
                <a:gd name="connsiteY21" fmla="*/ 417163 h 652174"/>
                <a:gd name="connsiteX22" fmla="*/ 762268 w 1075004"/>
                <a:gd name="connsiteY22" fmla="*/ 381333 h 652174"/>
                <a:gd name="connsiteX23" fmla="*/ 780980 w 1075004"/>
                <a:gd name="connsiteY23" fmla="*/ 396486 h 652174"/>
                <a:gd name="connsiteX24" fmla="*/ 765828 w 1075004"/>
                <a:gd name="connsiteY24" fmla="*/ 415198 h 652174"/>
                <a:gd name="connsiteX25" fmla="*/ 415893 w 1075004"/>
                <a:gd name="connsiteY25" fmla="*/ 451978 h 652174"/>
                <a:gd name="connsiteX26" fmla="*/ 397181 w 1075004"/>
                <a:gd name="connsiteY26" fmla="*/ 436825 h 652174"/>
                <a:gd name="connsiteX27" fmla="*/ 398889 w 1075004"/>
                <a:gd name="connsiteY27" fmla="*/ 431061 h 652174"/>
                <a:gd name="connsiteX28" fmla="*/ 398669 w 1075004"/>
                <a:gd name="connsiteY28" fmla="*/ 430531 h 652174"/>
                <a:gd name="connsiteX29" fmla="*/ 398669 w 1075004"/>
                <a:gd name="connsiteY29" fmla="*/ 402653 h 652174"/>
                <a:gd name="connsiteX30" fmla="*/ 372962 w 1075004"/>
                <a:gd name="connsiteY30" fmla="*/ 402654 h 652174"/>
                <a:gd name="connsiteX31" fmla="*/ 355936 w 1075004"/>
                <a:gd name="connsiteY31" fmla="*/ 385628 h 652174"/>
                <a:gd name="connsiteX32" fmla="*/ 372962 w 1075004"/>
                <a:gd name="connsiteY32" fmla="*/ 368602 h 652174"/>
                <a:gd name="connsiteX33" fmla="*/ 398669 w 1075004"/>
                <a:gd name="connsiteY33" fmla="*/ 368602 h 652174"/>
                <a:gd name="connsiteX34" fmla="*/ 398670 w 1075004"/>
                <a:gd name="connsiteY34" fmla="*/ 345280 h 652174"/>
                <a:gd name="connsiteX35" fmla="*/ 372962 w 1075004"/>
                <a:gd name="connsiteY35" fmla="*/ 345280 h 652174"/>
                <a:gd name="connsiteX36" fmla="*/ 355936 w 1075004"/>
                <a:gd name="connsiteY36" fmla="*/ 328254 h 652174"/>
                <a:gd name="connsiteX37" fmla="*/ 372962 w 1075004"/>
                <a:gd name="connsiteY37" fmla="*/ 311229 h 652174"/>
                <a:gd name="connsiteX38" fmla="*/ 398669 w 1075004"/>
                <a:gd name="connsiteY38" fmla="*/ 311228 h 652174"/>
                <a:gd name="connsiteX39" fmla="*/ 398669 w 1075004"/>
                <a:gd name="connsiteY39" fmla="*/ 287906 h 652174"/>
                <a:gd name="connsiteX40" fmla="*/ 372962 w 1075004"/>
                <a:gd name="connsiteY40" fmla="*/ 287906 h 652174"/>
                <a:gd name="connsiteX41" fmla="*/ 355936 w 1075004"/>
                <a:gd name="connsiteY41" fmla="*/ 270881 h 652174"/>
                <a:gd name="connsiteX42" fmla="*/ 372962 w 1075004"/>
                <a:gd name="connsiteY42" fmla="*/ 253855 h 652174"/>
                <a:gd name="connsiteX43" fmla="*/ 398670 w 1075004"/>
                <a:gd name="connsiteY43" fmla="*/ 253855 h 652174"/>
                <a:gd name="connsiteX44" fmla="*/ 398670 w 1075004"/>
                <a:gd name="connsiteY44" fmla="*/ 226225 h 652174"/>
                <a:gd name="connsiteX45" fmla="*/ 399282 w 1075004"/>
                <a:gd name="connsiteY45" fmla="*/ 224746 h 652174"/>
                <a:gd name="connsiteX46" fmla="*/ 397876 w 1075004"/>
                <a:gd name="connsiteY46" fmla="*/ 220286 h 652174"/>
                <a:gd name="connsiteX47" fmla="*/ 416321 w 1075004"/>
                <a:gd name="connsiteY47" fmla="*/ 204808 h 652174"/>
                <a:gd name="connsiteX48" fmla="*/ 766843 w 1075004"/>
                <a:gd name="connsiteY48" fmla="*/ 235475 h 652174"/>
                <a:gd name="connsiteX49" fmla="*/ 782320 w 1075004"/>
                <a:gd name="connsiteY49" fmla="*/ 253920 h 652174"/>
                <a:gd name="connsiteX50" fmla="*/ 787242 w 1075004"/>
                <a:gd name="connsiteY50" fmla="*/ 326088 h 652174"/>
                <a:gd name="connsiteX51" fmla="*/ 785600 w 1075004"/>
                <a:gd name="connsiteY51" fmla="*/ 324446 h 652174"/>
                <a:gd name="connsiteX52" fmla="*/ 785600 w 1075004"/>
                <a:gd name="connsiteY52" fmla="*/ 237208 h 652174"/>
                <a:gd name="connsiteX53" fmla="*/ 722116 w 1075004"/>
                <a:gd name="connsiteY53" fmla="*/ 173723 h 652174"/>
                <a:gd name="connsiteX54" fmla="*/ 634876 w 1075004"/>
                <a:gd name="connsiteY54" fmla="*/ 173723 h 652174"/>
                <a:gd name="connsiteX55" fmla="*/ 556664 w 1075004"/>
                <a:gd name="connsiteY55" fmla="*/ 95510 h 652174"/>
                <a:gd name="connsiteX56" fmla="*/ 95508 w 1075004"/>
                <a:gd name="connsiteY56" fmla="*/ 95510 h 652174"/>
                <a:gd name="connsiteX57" fmla="*/ 0 w 1075004"/>
                <a:gd name="connsiteY57" fmla="*/ 326088 h 652174"/>
                <a:gd name="connsiteX58" fmla="*/ 95508 w 1075004"/>
                <a:gd name="connsiteY58" fmla="*/ 556666 h 652174"/>
                <a:gd name="connsiteX59" fmla="*/ 556665 w 1075004"/>
                <a:gd name="connsiteY59" fmla="*/ 556666 h 652174"/>
                <a:gd name="connsiteX60" fmla="*/ 634877 w 1075004"/>
                <a:gd name="connsiteY60" fmla="*/ 478453 h 652174"/>
                <a:gd name="connsiteX61" fmla="*/ 722116 w 1075004"/>
                <a:gd name="connsiteY61" fmla="*/ 478454 h 652174"/>
                <a:gd name="connsiteX62" fmla="*/ 785600 w 1075004"/>
                <a:gd name="connsiteY62" fmla="*/ 414969 h 652174"/>
                <a:gd name="connsiteX63" fmla="*/ 785600 w 1075004"/>
                <a:gd name="connsiteY63" fmla="*/ 327730 h 652174"/>
                <a:gd name="connsiteX64" fmla="*/ 893383 w 1075004"/>
                <a:gd name="connsiteY64" fmla="*/ 437431 h 652174"/>
                <a:gd name="connsiteX65" fmla="*/ 893383 w 1075004"/>
                <a:gd name="connsiteY65" fmla="*/ 214744 h 652174"/>
                <a:gd name="connsiteX66" fmla="*/ 864082 w 1075004"/>
                <a:gd name="connsiteY66" fmla="*/ 185443 h 652174"/>
                <a:gd name="connsiteX67" fmla="*/ 834781 w 1075004"/>
                <a:gd name="connsiteY67" fmla="*/ 214744 h 652174"/>
                <a:gd name="connsiteX68" fmla="*/ 834781 w 1075004"/>
                <a:gd name="connsiteY68" fmla="*/ 437432 h 652174"/>
                <a:gd name="connsiteX69" fmla="*/ 864082 w 1075004"/>
                <a:gd name="connsiteY69" fmla="*/ 466733 h 652174"/>
                <a:gd name="connsiteX70" fmla="*/ 864082 w 1075004"/>
                <a:gd name="connsiteY70" fmla="*/ 466732 h 652174"/>
                <a:gd name="connsiteX71" fmla="*/ 893383 w 1075004"/>
                <a:gd name="connsiteY71" fmla="*/ 437431 h 652174"/>
                <a:gd name="connsiteX72" fmla="*/ 984194 w 1075004"/>
                <a:gd name="connsiteY72" fmla="*/ 425711 h 652174"/>
                <a:gd name="connsiteX73" fmla="*/ 984193 w 1075004"/>
                <a:gd name="connsiteY73" fmla="*/ 226464 h 652174"/>
                <a:gd name="connsiteX74" fmla="*/ 954893 w 1075004"/>
                <a:gd name="connsiteY74" fmla="*/ 197163 h 652174"/>
                <a:gd name="connsiteX75" fmla="*/ 925591 w 1075004"/>
                <a:gd name="connsiteY75" fmla="*/ 226464 h 652174"/>
                <a:gd name="connsiteX76" fmla="*/ 925591 w 1075004"/>
                <a:gd name="connsiteY76" fmla="*/ 425711 h 652174"/>
                <a:gd name="connsiteX77" fmla="*/ 954893 w 1075004"/>
                <a:gd name="connsiteY77" fmla="*/ 455012 h 652174"/>
                <a:gd name="connsiteX78" fmla="*/ 954893 w 1075004"/>
                <a:gd name="connsiteY78" fmla="*/ 455012 h 652174"/>
                <a:gd name="connsiteX79" fmla="*/ 984194 w 1075004"/>
                <a:gd name="connsiteY79" fmla="*/ 425711 h 652174"/>
                <a:gd name="connsiteX80" fmla="*/ 1075004 w 1075004"/>
                <a:gd name="connsiteY80" fmla="*/ 402269 h 652174"/>
                <a:gd name="connsiteX81" fmla="*/ 1075004 w 1075004"/>
                <a:gd name="connsiteY81" fmla="*/ 249905 h 652174"/>
                <a:gd name="connsiteX82" fmla="*/ 1045703 w 1075004"/>
                <a:gd name="connsiteY82" fmla="*/ 220604 h 652174"/>
                <a:gd name="connsiteX83" fmla="*/ 1016402 w 1075004"/>
                <a:gd name="connsiteY83" fmla="*/ 249905 h 652174"/>
                <a:gd name="connsiteX84" fmla="*/ 1016402 w 1075004"/>
                <a:gd name="connsiteY84" fmla="*/ 402270 h 652174"/>
                <a:gd name="connsiteX85" fmla="*/ 1045703 w 1075004"/>
                <a:gd name="connsiteY85" fmla="*/ 431571 h 652174"/>
                <a:gd name="connsiteX86" fmla="*/ 1045703 w 1075004"/>
                <a:gd name="connsiteY86" fmla="*/ 431571 h 652174"/>
                <a:gd name="connsiteX87" fmla="*/ 1075004 w 1075004"/>
                <a:gd name="connsiteY87" fmla="*/ 402269 h 65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4">
                  <a:moveTo>
                    <a:pt x="782320" y="253920"/>
                  </a:moveTo>
                  <a:cubicBezTo>
                    <a:pt x="781500" y="263287"/>
                    <a:pt x="773242" y="270216"/>
                    <a:pt x="763875" y="269397"/>
                  </a:cubicBezTo>
                  <a:cubicBezTo>
                    <a:pt x="649707" y="259409"/>
                    <a:pt x="535539" y="249421"/>
                    <a:pt x="421371" y="239432"/>
                  </a:cubicBezTo>
                  <a:lnTo>
                    <a:pt x="421370" y="253855"/>
                  </a:lnTo>
                  <a:lnTo>
                    <a:pt x="447078" y="253855"/>
                  </a:lnTo>
                  <a:cubicBezTo>
                    <a:pt x="456482" y="253854"/>
                    <a:pt x="464104" y="261477"/>
                    <a:pt x="464104" y="270881"/>
                  </a:cubicBezTo>
                  <a:lnTo>
                    <a:pt x="464104" y="270880"/>
                  </a:lnTo>
                  <a:cubicBezTo>
                    <a:pt x="464104" y="280283"/>
                    <a:pt x="456482" y="287906"/>
                    <a:pt x="447079" y="287906"/>
                  </a:cubicBezTo>
                  <a:cubicBezTo>
                    <a:pt x="438509" y="287906"/>
                    <a:pt x="429940" y="287905"/>
                    <a:pt x="421371" y="287906"/>
                  </a:cubicBezTo>
                  <a:lnTo>
                    <a:pt x="421371" y="311228"/>
                  </a:lnTo>
                  <a:lnTo>
                    <a:pt x="447078" y="311228"/>
                  </a:lnTo>
                  <a:cubicBezTo>
                    <a:pt x="456482" y="311228"/>
                    <a:pt x="464104" y="318851"/>
                    <a:pt x="464104" y="328254"/>
                  </a:cubicBezTo>
                  <a:lnTo>
                    <a:pt x="464104" y="328254"/>
                  </a:lnTo>
                  <a:cubicBezTo>
                    <a:pt x="464104" y="337656"/>
                    <a:pt x="456482" y="345279"/>
                    <a:pt x="447079" y="345279"/>
                  </a:cubicBezTo>
                  <a:cubicBezTo>
                    <a:pt x="438510" y="345279"/>
                    <a:pt x="429940" y="345279"/>
                    <a:pt x="421371" y="345280"/>
                  </a:cubicBezTo>
                  <a:lnTo>
                    <a:pt x="421371" y="368602"/>
                  </a:lnTo>
                  <a:lnTo>
                    <a:pt x="447078" y="368602"/>
                  </a:lnTo>
                  <a:cubicBezTo>
                    <a:pt x="456482" y="368602"/>
                    <a:pt x="464104" y="376224"/>
                    <a:pt x="464104" y="385628"/>
                  </a:cubicBezTo>
                  <a:lnTo>
                    <a:pt x="464104" y="385628"/>
                  </a:lnTo>
                  <a:cubicBezTo>
                    <a:pt x="464104" y="395031"/>
                    <a:pt x="456481" y="402653"/>
                    <a:pt x="447079" y="402653"/>
                  </a:cubicBezTo>
                  <a:cubicBezTo>
                    <a:pt x="438509" y="402653"/>
                    <a:pt x="429940" y="402653"/>
                    <a:pt x="421371" y="402653"/>
                  </a:cubicBezTo>
                  <a:lnTo>
                    <a:pt x="421370" y="417163"/>
                  </a:lnTo>
                  <a:lnTo>
                    <a:pt x="762268" y="381333"/>
                  </a:lnTo>
                  <a:cubicBezTo>
                    <a:pt x="771619" y="380351"/>
                    <a:pt x="779997" y="387135"/>
                    <a:pt x="780980" y="396486"/>
                  </a:cubicBezTo>
                  <a:cubicBezTo>
                    <a:pt x="781963" y="405838"/>
                    <a:pt x="775179" y="414215"/>
                    <a:pt x="765828" y="415198"/>
                  </a:cubicBezTo>
                  <a:cubicBezTo>
                    <a:pt x="649182" y="427458"/>
                    <a:pt x="532538" y="439719"/>
                    <a:pt x="415893" y="451978"/>
                  </a:cubicBezTo>
                  <a:cubicBezTo>
                    <a:pt x="406541" y="452961"/>
                    <a:pt x="398164" y="446177"/>
                    <a:pt x="397181" y="436825"/>
                  </a:cubicBezTo>
                  <a:cubicBezTo>
                    <a:pt x="396959" y="434721"/>
                    <a:pt x="397132" y="432666"/>
                    <a:pt x="398889" y="431061"/>
                  </a:cubicBezTo>
                  <a:lnTo>
                    <a:pt x="398669" y="430531"/>
                  </a:lnTo>
                  <a:lnTo>
                    <a:pt x="398669" y="402653"/>
                  </a:lnTo>
                  <a:lnTo>
                    <a:pt x="372962" y="402654"/>
                  </a:lnTo>
                  <a:cubicBezTo>
                    <a:pt x="363559" y="402654"/>
                    <a:pt x="355936" y="395032"/>
                    <a:pt x="355936" y="385628"/>
                  </a:cubicBezTo>
                  <a:cubicBezTo>
                    <a:pt x="355936" y="376225"/>
                    <a:pt x="363559" y="368602"/>
                    <a:pt x="372962" y="368602"/>
                  </a:cubicBezTo>
                  <a:lnTo>
                    <a:pt x="398669" y="368602"/>
                  </a:lnTo>
                  <a:lnTo>
                    <a:pt x="398670" y="345280"/>
                  </a:lnTo>
                  <a:lnTo>
                    <a:pt x="372962" y="345280"/>
                  </a:lnTo>
                  <a:cubicBezTo>
                    <a:pt x="363559" y="345279"/>
                    <a:pt x="355937" y="337657"/>
                    <a:pt x="355936" y="328254"/>
                  </a:cubicBezTo>
                  <a:cubicBezTo>
                    <a:pt x="355937" y="318851"/>
                    <a:pt x="363559" y="311228"/>
                    <a:pt x="372962" y="311229"/>
                  </a:cubicBezTo>
                  <a:lnTo>
                    <a:pt x="398669" y="311228"/>
                  </a:lnTo>
                  <a:lnTo>
                    <a:pt x="398669" y="287906"/>
                  </a:lnTo>
                  <a:lnTo>
                    <a:pt x="372962" y="287906"/>
                  </a:lnTo>
                  <a:cubicBezTo>
                    <a:pt x="363559" y="287906"/>
                    <a:pt x="355936" y="280284"/>
                    <a:pt x="355936" y="270881"/>
                  </a:cubicBezTo>
                  <a:cubicBezTo>
                    <a:pt x="355936" y="261477"/>
                    <a:pt x="363559" y="253855"/>
                    <a:pt x="372962" y="253855"/>
                  </a:cubicBezTo>
                  <a:lnTo>
                    <a:pt x="398670" y="253855"/>
                  </a:lnTo>
                  <a:lnTo>
                    <a:pt x="398670" y="226225"/>
                  </a:lnTo>
                  <a:cubicBezTo>
                    <a:pt x="398670" y="225700"/>
                    <a:pt x="398705" y="225183"/>
                    <a:pt x="399282" y="224746"/>
                  </a:cubicBezTo>
                  <a:lnTo>
                    <a:pt x="397876" y="220286"/>
                  </a:lnTo>
                  <a:cubicBezTo>
                    <a:pt x="398695" y="210918"/>
                    <a:pt x="406953" y="203989"/>
                    <a:pt x="416321" y="204808"/>
                  </a:cubicBezTo>
                  <a:lnTo>
                    <a:pt x="766843" y="235475"/>
                  </a:lnTo>
                  <a:cubicBezTo>
                    <a:pt x="776210" y="236295"/>
                    <a:pt x="783140" y="244552"/>
                    <a:pt x="782320" y="253920"/>
                  </a:cubicBezTo>
                  <a:close/>
                  <a:moveTo>
                    <a:pt x="787242" y="326088"/>
                  </a:moveTo>
                  <a:lnTo>
                    <a:pt x="785600" y="324446"/>
                  </a:lnTo>
                  <a:lnTo>
                    <a:pt x="785600" y="237208"/>
                  </a:lnTo>
                  <a:cubicBezTo>
                    <a:pt x="785600" y="202146"/>
                    <a:pt x="757177" y="173723"/>
                    <a:pt x="722116" y="173723"/>
                  </a:cubicBezTo>
                  <a:lnTo>
                    <a:pt x="634876" y="173723"/>
                  </a:lnTo>
                  <a:cubicBezTo>
                    <a:pt x="608806" y="147652"/>
                    <a:pt x="582735" y="121580"/>
                    <a:pt x="556664" y="95510"/>
                  </a:cubicBezTo>
                  <a:cubicBezTo>
                    <a:pt x="429319" y="-31836"/>
                    <a:pt x="222853" y="-31835"/>
                    <a:pt x="95508" y="95510"/>
                  </a:cubicBezTo>
                  <a:cubicBezTo>
                    <a:pt x="31836" y="159182"/>
                    <a:pt x="0" y="242635"/>
                    <a:pt x="0" y="326088"/>
                  </a:cubicBezTo>
                  <a:cubicBezTo>
                    <a:pt x="0" y="409541"/>
                    <a:pt x="31836" y="492993"/>
                    <a:pt x="95508" y="556666"/>
                  </a:cubicBezTo>
                  <a:cubicBezTo>
                    <a:pt x="222853" y="684011"/>
                    <a:pt x="429320" y="684011"/>
                    <a:pt x="556665" y="556666"/>
                  </a:cubicBezTo>
                  <a:lnTo>
                    <a:pt x="634877" y="478453"/>
                  </a:lnTo>
                  <a:lnTo>
                    <a:pt x="722116" y="478454"/>
                  </a:lnTo>
                  <a:cubicBezTo>
                    <a:pt x="757178" y="478453"/>
                    <a:pt x="785600" y="450030"/>
                    <a:pt x="785600" y="414969"/>
                  </a:cubicBezTo>
                  <a:lnTo>
                    <a:pt x="785600" y="327730"/>
                  </a:lnTo>
                  <a:close/>
                  <a:moveTo>
                    <a:pt x="893383" y="437431"/>
                  </a:moveTo>
                  <a:lnTo>
                    <a:pt x="893383" y="214744"/>
                  </a:lnTo>
                  <a:cubicBezTo>
                    <a:pt x="893383" y="198562"/>
                    <a:pt x="880265" y="185443"/>
                    <a:pt x="864082" y="185443"/>
                  </a:cubicBezTo>
                  <a:cubicBezTo>
                    <a:pt x="847900" y="185443"/>
                    <a:pt x="834781" y="198562"/>
                    <a:pt x="834781" y="214744"/>
                  </a:cubicBezTo>
                  <a:lnTo>
                    <a:pt x="834781" y="437432"/>
                  </a:lnTo>
                  <a:cubicBezTo>
                    <a:pt x="834781" y="453614"/>
                    <a:pt x="847900" y="466733"/>
                    <a:pt x="864082" y="466733"/>
                  </a:cubicBezTo>
                  <a:lnTo>
                    <a:pt x="864082" y="466732"/>
                  </a:lnTo>
                  <a:cubicBezTo>
                    <a:pt x="880265" y="466732"/>
                    <a:pt x="893383" y="453614"/>
                    <a:pt x="893383" y="437431"/>
                  </a:cubicBezTo>
                  <a:close/>
                  <a:moveTo>
                    <a:pt x="984194" y="425711"/>
                  </a:moveTo>
                  <a:lnTo>
                    <a:pt x="984193" y="226464"/>
                  </a:lnTo>
                  <a:cubicBezTo>
                    <a:pt x="984193" y="210282"/>
                    <a:pt x="971075" y="197164"/>
                    <a:pt x="954893" y="197163"/>
                  </a:cubicBezTo>
                  <a:cubicBezTo>
                    <a:pt x="938710" y="197164"/>
                    <a:pt x="925591" y="210282"/>
                    <a:pt x="925591" y="226464"/>
                  </a:cubicBezTo>
                  <a:lnTo>
                    <a:pt x="925591" y="425711"/>
                  </a:lnTo>
                  <a:cubicBezTo>
                    <a:pt x="925591" y="441894"/>
                    <a:pt x="938710" y="455012"/>
                    <a:pt x="954893" y="455012"/>
                  </a:cubicBezTo>
                  <a:lnTo>
                    <a:pt x="954893" y="455012"/>
                  </a:lnTo>
                  <a:cubicBezTo>
                    <a:pt x="971075" y="455012"/>
                    <a:pt x="984194" y="441893"/>
                    <a:pt x="984194" y="425711"/>
                  </a:cubicBezTo>
                  <a:close/>
                  <a:moveTo>
                    <a:pt x="1075004" y="402269"/>
                  </a:moveTo>
                  <a:lnTo>
                    <a:pt x="1075004" y="249905"/>
                  </a:lnTo>
                  <a:cubicBezTo>
                    <a:pt x="1075004" y="233722"/>
                    <a:pt x="1061885" y="220604"/>
                    <a:pt x="1045703" y="220604"/>
                  </a:cubicBezTo>
                  <a:cubicBezTo>
                    <a:pt x="1029520" y="220604"/>
                    <a:pt x="1016402" y="233722"/>
                    <a:pt x="1016402" y="249905"/>
                  </a:cubicBezTo>
                  <a:lnTo>
                    <a:pt x="1016402" y="402270"/>
                  </a:lnTo>
                  <a:cubicBezTo>
                    <a:pt x="1016402" y="418452"/>
                    <a:pt x="1029520" y="431571"/>
                    <a:pt x="1045703" y="431571"/>
                  </a:cubicBezTo>
                  <a:lnTo>
                    <a:pt x="1045703" y="431571"/>
                  </a:lnTo>
                  <a:cubicBezTo>
                    <a:pt x="1061885" y="431571"/>
                    <a:pt x="1075004" y="418452"/>
                    <a:pt x="1075004" y="40226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xmlns="" id="{C2FB9967-9854-4B67-AE17-EAB5F4D50E80}"/>
              </a:ext>
            </a:extLst>
          </p:cNvPr>
          <p:cNvGrpSpPr/>
          <p:nvPr/>
        </p:nvGrpSpPr>
        <p:grpSpPr>
          <a:xfrm>
            <a:off x="570527" y="-20084"/>
            <a:ext cx="762976" cy="2449850"/>
            <a:chOff x="1591607" y="-20084"/>
            <a:chExt cx="762976" cy="244985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F3A6090F-3640-4E4B-B1B0-C3130EAE9E97}"/>
                </a:ext>
              </a:extLst>
            </p:cNvPr>
            <p:cNvSpPr/>
            <p:nvPr/>
          </p:nvSpPr>
          <p:spPr>
            <a:xfrm>
              <a:off x="1936171" y="-20084"/>
              <a:ext cx="72000" cy="118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52B038E1-2D01-43D9-A6E4-FAABA6040D4C}"/>
                </a:ext>
              </a:extLst>
            </p:cNvPr>
            <p:cNvSpPr/>
            <p:nvPr/>
          </p:nvSpPr>
          <p:spPr>
            <a:xfrm rot="5400000" flipH="1">
              <a:off x="1344272" y="1419455"/>
              <a:ext cx="1257646" cy="762976"/>
            </a:xfrm>
            <a:custGeom>
              <a:avLst/>
              <a:gdLst>
                <a:gd name="connsiteX0" fmla="*/ 782320 w 1075004"/>
                <a:gd name="connsiteY0" fmla="*/ 253919 h 652173"/>
                <a:gd name="connsiteX1" fmla="*/ 763875 w 1075004"/>
                <a:gd name="connsiteY1" fmla="*/ 269396 h 652173"/>
                <a:gd name="connsiteX2" fmla="*/ 421371 w 1075004"/>
                <a:gd name="connsiteY2" fmla="*/ 239431 h 652173"/>
                <a:gd name="connsiteX3" fmla="*/ 421370 w 1075004"/>
                <a:gd name="connsiteY3" fmla="*/ 253854 h 652173"/>
                <a:gd name="connsiteX4" fmla="*/ 447078 w 1075004"/>
                <a:gd name="connsiteY4" fmla="*/ 253854 h 652173"/>
                <a:gd name="connsiteX5" fmla="*/ 464104 w 1075004"/>
                <a:gd name="connsiteY5" fmla="*/ 270880 h 652173"/>
                <a:gd name="connsiteX6" fmla="*/ 464104 w 1075004"/>
                <a:gd name="connsiteY6" fmla="*/ 270879 h 652173"/>
                <a:gd name="connsiteX7" fmla="*/ 447078 w 1075004"/>
                <a:gd name="connsiteY7" fmla="*/ 287905 h 652173"/>
                <a:gd name="connsiteX8" fmla="*/ 421371 w 1075004"/>
                <a:gd name="connsiteY8" fmla="*/ 287905 h 652173"/>
                <a:gd name="connsiteX9" fmla="*/ 421371 w 1075004"/>
                <a:gd name="connsiteY9" fmla="*/ 311227 h 652173"/>
                <a:gd name="connsiteX10" fmla="*/ 447078 w 1075004"/>
                <a:gd name="connsiteY10" fmla="*/ 311227 h 652173"/>
                <a:gd name="connsiteX11" fmla="*/ 464104 w 1075004"/>
                <a:gd name="connsiteY11" fmla="*/ 328253 h 652173"/>
                <a:gd name="connsiteX12" fmla="*/ 464104 w 1075004"/>
                <a:gd name="connsiteY12" fmla="*/ 328253 h 652173"/>
                <a:gd name="connsiteX13" fmla="*/ 447078 w 1075004"/>
                <a:gd name="connsiteY13" fmla="*/ 345278 h 652173"/>
                <a:gd name="connsiteX14" fmla="*/ 421371 w 1075004"/>
                <a:gd name="connsiteY14" fmla="*/ 345279 h 652173"/>
                <a:gd name="connsiteX15" fmla="*/ 421371 w 1075004"/>
                <a:gd name="connsiteY15" fmla="*/ 368601 h 652173"/>
                <a:gd name="connsiteX16" fmla="*/ 447078 w 1075004"/>
                <a:gd name="connsiteY16" fmla="*/ 368601 h 652173"/>
                <a:gd name="connsiteX17" fmla="*/ 464104 w 1075004"/>
                <a:gd name="connsiteY17" fmla="*/ 385627 h 652173"/>
                <a:gd name="connsiteX18" fmla="*/ 464104 w 1075004"/>
                <a:gd name="connsiteY18" fmla="*/ 385627 h 652173"/>
                <a:gd name="connsiteX19" fmla="*/ 447079 w 1075004"/>
                <a:gd name="connsiteY19" fmla="*/ 402652 h 652173"/>
                <a:gd name="connsiteX20" fmla="*/ 421371 w 1075004"/>
                <a:gd name="connsiteY20" fmla="*/ 402652 h 652173"/>
                <a:gd name="connsiteX21" fmla="*/ 421370 w 1075004"/>
                <a:gd name="connsiteY21" fmla="*/ 417162 h 652173"/>
                <a:gd name="connsiteX22" fmla="*/ 762267 w 1075004"/>
                <a:gd name="connsiteY22" fmla="*/ 381332 h 652173"/>
                <a:gd name="connsiteX23" fmla="*/ 780979 w 1075004"/>
                <a:gd name="connsiteY23" fmla="*/ 396485 h 652173"/>
                <a:gd name="connsiteX24" fmla="*/ 765828 w 1075004"/>
                <a:gd name="connsiteY24" fmla="*/ 415197 h 652173"/>
                <a:gd name="connsiteX25" fmla="*/ 415893 w 1075004"/>
                <a:gd name="connsiteY25" fmla="*/ 451977 h 652173"/>
                <a:gd name="connsiteX26" fmla="*/ 397181 w 1075004"/>
                <a:gd name="connsiteY26" fmla="*/ 436824 h 652173"/>
                <a:gd name="connsiteX27" fmla="*/ 398889 w 1075004"/>
                <a:gd name="connsiteY27" fmla="*/ 431060 h 652173"/>
                <a:gd name="connsiteX28" fmla="*/ 398669 w 1075004"/>
                <a:gd name="connsiteY28" fmla="*/ 430530 h 652173"/>
                <a:gd name="connsiteX29" fmla="*/ 398669 w 1075004"/>
                <a:gd name="connsiteY29" fmla="*/ 402652 h 652173"/>
                <a:gd name="connsiteX30" fmla="*/ 372962 w 1075004"/>
                <a:gd name="connsiteY30" fmla="*/ 402653 h 652173"/>
                <a:gd name="connsiteX31" fmla="*/ 355936 w 1075004"/>
                <a:gd name="connsiteY31" fmla="*/ 385627 h 652173"/>
                <a:gd name="connsiteX32" fmla="*/ 372962 w 1075004"/>
                <a:gd name="connsiteY32" fmla="*/ 368601 h 652173"/>
                <a:gd name="connsiteX33" fmla="*/ 398669 w 1075004"/>
                <a:gd name="connsiteY33" fmla="*/ 368601 h 652173"/>
                <a:gd name="connsiteX34" fmla="*/ 398669 w 1075004"/>
                <a:gd name="connsiteY34" fmla="*/ 345279 h 652173"/>
                <a:gd name="connsiteX35" fmla="*/ 372962 w 1075004"/>
                <a:gd name="connsiteY35" fmla="*/ 345279 h 652173"/>
                <a:gd name="connsiteX36" fmla="*/ 355936 w 1075004"/>
                <a:gd name="connsiteY36" fmla="*/ 328253 h 652173"/>
                <a:gd name="connsiteX37" fmla="*/ 372962 w 1075004"/>
                <a:gd name="connsiteY37" fmla="*/ 311228 h 652173"/>
                <a:gd name="connsiteX38" fmla="*/ 398669 w 1075004"/>
                <a:gd name="connsiteY38" fmla="*/ 311227 h 652173"/>
                <a:gd name="connsiteX39" fmla="*/ 398669 w 1075004"/>
                <a:gd name="connsiteY39" fmla="*/ 287905 h 652173"/>
                <a:gd name="connsiteX40" fmla="*/ 372962 w 1075004"/>
                <a:gd name="connsiteY40" fmla="*/ 287905 h 652173"/>
                <a:gd name="connsiteX41" fmla="*/ 355936 w 1075004"/>
                <a:gd name="connsiteY41" fmla="*/ 270880 h 652173"/>
                <a:gd name="connsiteX42" fmla="*/ 372962 w 1075004"/>
                <a:gd name="connsiteY42" fmla="*/ 253854 h 652173"/>
                <a:gd name="connsiteX43" fmla="*/ 398669 w 1075004"/>
                <a:gd name="connsiteY43" fmla="*/ 253854 h 652173"/>
                <a:gd name="connsiteX44" fmla="*/ 398669 w 1075004"/>
                <a:gd name="connsiteY44" fmla="*/ 226224 h 652173"/>
                <a:gd name="connsiteX45" fmla="*/ 399282 w 1075004"/>
                <a:gd name="connsiteY45" fmla="*/ 224745 h 652173"/>
                <a:gd name="connsiteX46" fmla="*/ 397875 w 1075004"/>
                <a:gd name="connsiteY46" fmla="*/ 220285 h 652173"/>
                <a:gd name="connsiteX47" fmla="*/ 416320 w 1075004"/>
                <a:gd name="connsiteY47" fmla="*/ 204807 h 652173"/>
                <a:gd name="connsiteX48" fmla="*/ 766843 w 1075004"/>
                <a:gd name="connsiteY48" fmla="*/ 235474 h 652173"/>
                <a:gd name="connsiteX49" fmla="*/ 782320 w 1075004"/>
                <a:gd name="connsiteY49" fmla="*/ 253919 h 652173"/>
                <a:gd name="connsiteX50" fmla="*/ 787242 w 1075004"/>
                <a:gd name="connsiteY50" fmla="*/ 326087 h 652173"/>
                <a:gd name="connsiteX51" fmla="*/ 785600 w 1075004"/>
                <a:gd name="connsiteY51" fmla="*/ 324445 h 652173"/>
                <a:gd name="connsiteX52" fmla="*/ 785600 w 1075004"/>
                <a:gd name="connsiteY52" fmla="*/ 237207 h 652173"/>
                <a:gd name="connsiteX53" fmla="*/ 722115 w 1075004"/>
                <a:gd name="connsiteY53" fmla="*/ 173722 h 652173"/>
                <a:gd name="connsiteX54" fmla="*/ 634876 w 1075004"/>
                <a:gd name="connsiteY54" fmla="*/ 173722 h 652173"/>
                <a:gd name="connsiteX55" fmla="*/ 556664 w 1075004"/>
                <a:gd name="connsiteY55" fmla="*/ 95509 h 652173"/>
                <a:gd name="connsiteX56" fmla="*/ 95508 w 1075004"/>
                <a:gd name="connsiteY56" fmla="*/ 95509 h 652173"/>
                <a:gd name="connsiteX57" fmla="*/ 0 w 1075004"/>
                <a:gd name="connsiteY57" fmla="*/ 326087 h 652173"/>
                <a:gd name="connsiteX58" fmla="*/ 95508 w 1075004"/>
                <a:gd name="connsiteY58" fmla="*/ 556665 h 652173"/>
                <a:gd name="connsiteX59" fmla="*/ 556664 w 1075004"/>
                <a:gd name="connsiteY59" fmla="*/ 556665 h 652173"/>
                <a:gd name="connsiteX60" fmla="*/ 634877 w 1075004"/>
                <a:gd name="connsiteY60" fmla="*/ 478452 h 652173"/>
                <a:gd name="connsiteX61" fmla="*/ 722116 w 1075004"/>
                <a:gd name="connsiteY61" fmla="*/ 478453 h 652173"/>
                <a:gd name="connsiteX62" fmla="*/ 785600 w 1075004"/>
                <a:gd name="connsiteY62" fmla="*/ 414968 h 652173"/>
                <a:gd name="connsiteX63" fmla="*/ 785600 w 1075004"/>
                <a:gd name="connsiteY63" fmla="*/ 327729 h 652173"/>
                <a:gd name="connsiteX64" fmla="*/ 893383 w 1075004"/>
                <a:gd name="connsiteY64" fmla="*/ 437430 h 652173"/>
                <a:gd name="connsiteX65" fmla="*/ 893383 w 1075004"/>
                <a:gd name="connsiteY65" fmla="*/ 214743 h 652173"/>
                <a:gd name="connsiteX66" fmla="*/ 864082 w 1075004"/>
                <a:gd name="connsiteY66" fmla="*/ 185442 h 652173"/>
                <a:gd name="connsiteX67" fmla="*/ 834781 w 1075004"/>
                <a:gd name="connsiteY67" fmla="*/ 214743 h 652173"/>
                <a:gd name="connsiteX68" fmla="*/ 834781 w 1075004"/>
                <a:gd name="connsiteY68" fmla="*/ 437431 h 652173"/>
                <a:gd name="connsiteX69" fmla="*/ 864082 w 1075004"/>
                <a:gd name="connsiteY69" fmla="*/ 466732 h 652173"/>
                <a:gd name="connsiteX70" fmla="*/ 864082 w 1075004"/>
                <a:gd name="connsiteY70" fmla="*/ 466731 h 652173"/>
                <a:gd name="connsiteX71" fmla="*/ 893383 w 1075004"/>
                <a:gd name="connsiteY71" fmla="*/ 437430 h 652173"/>
                <a:gd name="connsiteX72" fmla="*/ 984194 w 1075004"/>
                <a:gd name="connsiteY72" fmla="*/ 425710 h 652173"/>
                <a:gd name="connsiteX73" fmla="*/ 984193 w 1075004"/>
                <a:gd name="connsiteY73" fmla="*/ 226463 h 652173"/>
                <a:gd name="connsiteX74" fmla="*/ 954892 w 1075004"/>
                <a:gd name="connsiteY74" fmla="*/ 197162 h 652173"/>
                <a:gd name="connsiteX75" fmla="*/ 925591 w 1075004"/>
                <a:gd name="connsiteY75" fmla="*/ 226463 h 652173"/>
                <a:gd name="connsiteX76" fmla="*/ 925591 w 1075004"/>
                <a:gd name="connsiteY76" fmla="*/ 425710 h 652173"/>
                <a:gd name="connsiteX77" fmla="*/ 954892 w 1075004"/>
                <a:gd name="connsiteY77" fmla="*/ 455011 h 652173"/>
                <a:gd name="connsiteX78" fmla="*/ 954892 w 1075004"/>
                <a:gd name="connsiteY78" fmla="*/ 455011 h 652173"/>
                <a:gd name="connsiteX79" fmla="*/ 984194 w 1075004"/>
                <a:gd name="connsiteY79" fmla="*/ 425710 h 652173"/>
                <a:gd name="connsiteX80" fmla="*/ 1075004 w 1075004"/>
                <a:gd name="connsiteY80" fmla="*/ 402268 h 652173"/>
                <a:gd name="connsiteX81" fmla="*/ 1075003 w 1075004"/>
                <a:gd name="connsiteY81" fmla="*/ 249904 h 652173"/>
                <a:gd name="connsiteX82" fmla="*/ 1045703 w 1075004"/>
                <a:gd name="connsiteY82" fmla="*/ 220603 h 652173"/>
                <a:gd name="connsiteX83" fmla="*/ 1016401 w 1075004"/>
                <a:gd name="connsiteY83" fmla="*/ 249904 h 652173"/>
                <a:gd name="connsiteX84" fmla="*/ 1016402 w 1075004"/>
                <a:gd name="connsiteY84" fmla="*/ 402269 h 652173"/>
                <a:gd name="connsiteX85" fmla="*/ 1045703 w 1075004"/>
                <a:gd name="connsiteY85" fmla="*/ 431570 h 652173"/>
                <a:gd name="connsiteX86" fmla="*/ 1045703 w 1075004"/>
                <a:gd name="connsiteY86" fmla="*/ 431570 h 652173"/>
                <a:gd name="connsiteX87" fmla="*/ 1075004 w 1075004"/>
                <a:gd name="connsiteY87" fmla="*/ 402268 h 6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3">
                  <a:moveTo>
                    <a:pt x="782320" y="253919"/>
                  </a:moveTo>
                  <a:cubicBezTo>
                    <a:pt x="781500" y="263286"/>
                    <a:pt x="773242" y="270215"/>
                    <a:pt x="763875" y="269396"/>
                  </a:cubicBezTo>
                  <a:cubicBezTo>
                    <a:pt x="649707" y="259408"/>
                    <a:pt x="535539" y="249420"/>
                    <a:pt x="421371" y="239431"/>
                  </a:cubicBezTo>
                  <a:lnTo>
                    <a:pt x="421370" y="253854"/>
                  </a:lnTo>
                  <a:lnTo>
                    <a:pt x="447078" y="253854"/>
                  </a:lnTo>
                  <a:cubicBezTo>
                    <a:pt x="456482" y="253853"/>
                    <a:pt x="464103" y="261476"/>
                    <a:pt x="464104" y="270880"/>
                  </a:cubicBezTo>
                  <a:lnTo>
                    <a:pt x="464104" y="270879"/>
                  </a:lnTo>
                  <a:cubicBezTo>
                    <a:pt x="464104" y="280282"/>
                    <a:pt x="456482" y="287905"/>
                    <a:pt x="447078" y="287905"/>
                  </a:cubicBezTo>
                  <a:cubicBezTo>
                    <a:pt x="438509" y="287905"/>
                    <a:pt x="429939" y="287904"/>
                    <a:pt x="421371" y="287905"/>
                  </a:cubicBezTo>
                  <a:lnTo>
                    <a:pt x="421371" y="311227"/>
                  </a:lnTo>
                  <a:lnTo>
                    <a:pt x="447078" y="311227"/>
                  </a:lnTo>
                  <a:cubicBezTo>
                    <a:pt x="456482" y="311227"/>
                    <a:pt x="464104" y="318850"/>
                    <a:pt x="464104" y="328253"/>
                  </a:cubicBezTo>
                  <a:lnTo>
                    <a:pt x="464104" y="328253"/>
                  </a:lnTo>
                  <a:cubicBezTo>
                    <a:pt x="464104" y="337655"/>
                    <a:pt x="456482" y="345278"/>
                    <a:pt x="447078" y="345278"/>
                  </a:cubicBezTo>
                  <a:cubicBezTo>
                    <a:pt x="438510" y="345278"/>
                    <a:pt x="429939" y="345278"/>
                    <a:pt x="421371" y="345279"/>
                  </a:cubicBezTo>
                  <a:lnTo>
                    <a:pt x="421371" y="368601"/>
                  </a:lnTo>
                  <a:lnTo>
                    <a:pt x="447078" y="368601"/>
                  </a:lnTo>
                  <a:cubicBezTo>
                    <a:pt x="456482" y="368601"/>
                    <a:pt x="464104" y="376223"/>
                    <a:pt x="464104" y="385627"/>
                  </a:cubicBezTo>
                  <a:lnTo>
                    <a:pt x="464104" y="385627"/>
                  </a:lnTo>
                  <a:cubicBezTo>
                    <a:pt x="464104" y="395030"/>
                    <a:pt x="456481" y="402652"/>
                    <a:pt x="447079" y="402652"/>
                  </a:cubicBezTo>
                  <a:cubicBezTo>
                    <a:pt x="438509" y="402652"/>
                    <a:pt x="429940" y="402652"/>
                    <a:pt x="421371" y="402652"/>
                  </a:cubicBezTo>
                  <a:lnTo>
                    <a:pt x="421370" y="417162"/>
                  </a:lnTo>
                  <a:lnTo>
                    <a:pt x="762267" y="381332"/>
                  </a:lnTo>
                  <a:cubicBezTo>
                    <a:pt x="771619" y="380350"/>
                    <a:pt x="779997" y="387134"/>
                    <a:pt x="780979" y="396485"/>
                  </a:cubicBezTo>
                  <a:cubicBezTo>
                    <a:pt x="781963" y="405837"/>
                    <a:pt x="775179" y="414214"/>
                    <a:pt x="765828" y="415197"/>
                  </a:cubicBezTo>
                  <a:cubicBezTo>
                    <a:pt x="649182" y="427457"/>
                    <a:pt x="532538" y="439718"/>
                    <a:pt x="415893" y="451977"/>
                  </a:cubicBezTo>
                  <a:cubicBezTo>
                    <a:pt x="406541" y="452960"/>
                    <a:pt x="398164" y="446176"/>
                    <a:pt x="397181" y="436824"/>
                  </a:cubicBezTo>
                  <a:cubicBezTo>
                    <a:pt x="396959" y="434720"/>
                    <a:pt x="397132" y="432665"/>
                    <a:pt x="398889" y="431060"/>
                  </a:cubicBezTo>
                  <a:lnTo>
                    <a:pt x="398669" y="430530"/>
                  </a:lnTo>
                  <a:lnTo>
                    <a:pt x="398669" y="402652"/>
                  </a:lnTo>
                  <a:lnTo>
                    <a:pt x="372962" y="402653"/>
                  </a:lnTo>
                  <a:cubicBezTo>
                    <a:pt x="363559" y="402653"/>
                    <a:pt x="355936" y="395031"/>
                    <a:pt x="355936" y="385627"/>
                  </a:cubicBezTo>
                  <a:cubicBezTo>
                    <a:pt x="355936" y="376224"/>
                    <a:pt x="363558" y="368601"/>
                    <a:pt x="372962" y="368601"/>
                  </a:cubicBezTo>
                  <a:lnTo>
                    <a:pt x="398669" y="368601"/>
                  </a:lnTo>
                  <a:lnTo>
                    <a:pt x="398669" y="345279"/>
                  </a:lnTo>
                  <a:lnTo>
                    <a:pt x="372962" y="345279"/>
                  </a:lnTo>
                  <a:cubicBezTo>
                    <a:pt x="363559" y="345278"/>
                    <a:pt x="355937" y="337656"/>
                    <a:pt x="355936" y="328253"/>
                  </a:cubicBezTo>
                  <a:cubicBezTo>
                    <a:pt x="355937" y="318850"/>
                    <a:pt x="363559" y="311227"/>
                    <a:pt x="372962" y="311228"/>
                  </a:cubicBezTo>
                  <a:lnTo>
                    <a:pt x="398669" y="311227"/>
                  </a:lnTo>
                  <a:lnTo>
                    <a:pt x="398669" y="287905"/>
                  </a:lnTo>
                  <a:lnTo>
                    <a:pt x="372962" y="287905"/>
                  </a:lnTo>
                  <a:cubicBezTo>
                    <a:pt x="363559" y="287905"/>
                    <a:pt x="355936" y="280283"/>
                    <a:pt x="355936" y="270880"/>
                  </a:cubicBezTo>
                  <a:cubicBezTo>
                    <a:pt x="355936" y="261476"/>
                    <a:pt x="363559" y="253854"/>
                    <a:pt x="372962" y="253854"/>
                  </a:cubicBezTo>
                  <a:lnTo>
                    <a:pt x="398669" y="253854"/>
                  </a:lnTo>
                  <a:lnTo>
                    <a:pt x="398669" y="226224"/>
                  </a:lnTo>
                  <a:cubicBezTo>
                    <a:pt x="398669" y="225699"/>
                    <a:pt x="398705" y="225182"/>
                    <a:pt x="399282" y="224745"/>
                  </a:cubicBezTo>
                  <a:lnTo>
                    <a:pt x="397875" y="220285"/>
                  </a:lnTo>
                  <a:cubicBezTo>
                    <a:pt x="398695" y="210917"/>
                    <a:pt x="406953" y="203988"/>
                    <a:pt x="416320" y="204807"/>
                  </a:cubicBezTo>
                  <a:lnTo>
                    <a:pt x="766843" y="235474"/>
                  </a:lnTo>
                  <a:cubicBezTo>
                    <a:pt x="776210" y="236294"/>
                    <a:pt x="783139" y="244551"/>
                    <a:pt x="782320" y="253919"/>
                  </a:cubicBezTo>
                  <a:close/>
                  <a:moveTo>
                    <a:pt x="787242" y="326087"/>
                  </a:moveTo>
                  <a:lnTo>
                    <a:pt x="785600" y="324445"/>
                  </a:lnTo>
                  <a:lnTo>
                    <a:pt x="785600" y="237207"/>
                  </a:lnTo>
                  <a:cubicBezTo>
                    <a:pt x="785600" y="202145"/>
                    <a:pt x="757177" y="173722"/>
                    <a:pt x="722115" y="173722"/>
                  </a:cubicBezTo>
                  <a:lnTo>
                    <a:pt x="634876" y="173722"/>
                  </a:lnTo>
                  <a:cubicBezTo>
                    <a:pt x="608805" y="147651"/>
                    <a:pt x="582735" y="121579"/>
                    <a:pt x="556664" y="95509"/>
                  </a:cubicBezTo>
                  <a:cubicBezTo>
                    <a:pt x="429319" y="-31836"/>
                    <a:pt x="222853" y="-31836"/>
                    <a:pt x="95508" y="95509"/>
                  </a:cubicBezTo>
                  <a:cubicBezTo>
                    <a:pt x="31836" y="159181"/>
                    <a:pt x="0" y="242634"/>
                    <a:pt x="0" y="326087"/>
                  </a:cubicBezTo>
                  <a:cubicBezTo>
                    <a:pt x="0" y="409540"/>
                    <a:pt x="31836" y="492992"/>
                    <a:pt x="95508" y="556665"/>
                  </a:cubicBezTo>
                  <a:cubicBezTo>
                    <a:pt x="222853" y="684010"/>
                    <a:pt x="429320" y="684010"/>
                    <a:pt x="556664" y="556665"/>
                  </a:cubicBezTo>
                  <a:lnTo>
                    <a:pt x="634877" y="478452"/>
                  </a:lnTo>
                  <a:lnTo>
                    <a:pt x="722116" y="478453"/>
                  </a:lnTo>
                  <a:cubicBezTo>
                    <a:pt x="757178" y="478452"/>
                    <a:pt x="785600" y="450029"/>
                    <a:pt x="785600" y="414968"/>
                  </a:cubicBezTo>
                  <a:lnTo>
                    <a:pt x="785600" y="327729"/>
                  </a:lnTo>
                  <a:close/>
                  <a:moveTo>
                    <a:pt x="893383" y="437430"/>
                  </a:moveTo>
                  <a:lnTo>
                    <a:pt x="893383" y="214743"/>
                  </a:lnTo>
                  <a:cubicBezTo>
                    <a:pt x="893383" y="198561"/>
                    <a:pt x="880265" y="185442"/>
                    <a:pt x="864082" y="185442"/>
                  </a:cubicBezTo>
                  <a:cubicBezTo>
                    <a:pt x="847899" y="185442"/>
                    <a:pt x="834781" y="198561"/>
                    <a:pt x="834781" y="214743"/>
                  </a:cubicBezTo>
                  <a:lnTo>
                    <a:pt x="834781" y="437431"/>
                  </a:lnTo>
                  <a:cubicBezTo>
                    <a:pt x="834781" y="453613"/>
                    <a:pt x="847900" y="466732"/>
                    <a:pt x="864082" y="466732"/>
                  </a:cubicBezTo>
                  <a:lnTo>
                    <a:pt x="864082" y="466731"/>
                  </a:lnTo>
                  <a:cubicBezTo>
                    <a:pt x="880265" y="466731"/>
                    <a:pt x="893383" y="453613"/>
                    <a:pt x="893383" y="437430"/>
                  </a:cubicBezTo>
                  <a:close/>
                  <a:moveTo>
                    <a:pt x="984194" y="425710"/>
                  </a:moveTo>
                  <a:lnTo>
                    <a:pt x="984193" y="226463"/>
                  </a:lnTo>
                  <a:cubicBezTo>
                    <a:pt x="984193" y="210281"/>
                    <a:pt x="971075" y="197163"/>
                    <a:pt x="954892" y="197162"/>
                  </a:cubicBezTo>
                  <a:cubicBezTo>
                    <a:pt x="938710" y="197163"/>
                    <a:pt x="925591" y="210281"/>
                    <a:pt x="925591" y="226463"/>
                  </a:cubicBezTo>
                  <a:lnTo>
                    <a:pt x="925591" y="425710"/>
                  </a:lnTo>
                  <a:cubicBezTo>
                    <a:pt x="925591" y="441893"/>
                    <a:pt x="938710" y="455011"/>
                    <a:pt x="954892" y="455011"/>
                  </a:cubicBezTo>
                  <a:lnTo>
                    <a:pt x="954892" y="455011"/>
                  </a:lnTo>
                  <a:cubicBezTo>
                    <a:pt x="971075" y="455011"/>
                    <a:pt x="984194" y="441892"/>
                    <a:pt x="984194" y="425710"/>
                  </a:cubicBezTo>
                  <a:close/>
                  <a:moveTo>
                    <a:pt x="1075004" y="402268"/>
                  </a:moveTo>
                  <a:lnTo>
                    <a:pt x="1075003" y="249904"/>
                  </a:lnTo>
                  <a:cubicBezTo>
                    <a:pt x="1075003" y="233721"/>
                    <a:pt x="1061885" y="220603"/>
                    <a:pt x="1045703" y="220603"/>
                  </a:cubicBezTo>
                  <a:cubicBezTo>
                    <a:pt x="1029520" y="220603"/>
                    <a:pt x="1016401" y="233721"/>
                    <a:pt x="1016401" y="249904"/>
                  </a:cubicBezTo>
                  <a:lnTo>
                    <a:pt x="1016402" y="402269"/>
                  </a:lnTo>
                  <a:cubicBezTo>
                    <a:pt x="1016402" y="418451"/>
                    <a:pt x="1029520" y="431570"/>
                    <a:pt x="1045703" y="431570"/>
                  </a:cubicBezTo>
                  <a:lnTo>
                    <a:pt x="1045703" y="431570"/>
                  </a:lnTo>
                  <a:cubicBezTo>
                    <a:pt x="1061885" y="431570"/>
                    <a:pt x="1075004" y="418451"/>
                    <a:pt x="1075004" y="402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4A89418E-829E-4867-919B-44971F75F14A}"/>
              </a:ext>
            </a:extLst>
          </p:cNvPr>
          <p:cNvSpPr txBox="1"/>
          <p:nvPr/>
        </p:nvSpPr>
        <p:spPr>
          <a:xfrm>
            <a:off x="2810749" y="146816"/>
            <a:ext cx="9300166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4400" dirty="0" err="1">
                <a:solidFill>
                  <a:schemeClr val="tx2">
                    <a:lumMod val="60000"/>
                    <a:lumOff val="40000"/>
                  </a:schemeClr>
                </a:solidFill>
                <a:cs typeface="Arial" pitchFamily="34" charset="0"/>
              </a:rPr>
              <a:t>Kongres</a:t>
            </a:r>
            <a:r>
              <a:rPr lang="en-GB" altLang="ko-KR" sz="4400" dirty="0">
                <a:solidFill>
                  <a:schemeClr val="tx2">
                    <a:lumMod val="60000"/>
                    <a:lumOff val="40000"/>
                  </a:schemeClr>
                </a:solidFill>
                <a:cs typeface="Arial" pitchFamily="34" charset="0"/>
              </a:rPr>
              <a:t> </a:t>
            </a:r>
            <a:r>
              <a:rPr lang="en-GB" altLang="ko-KR" sz="4400" dirty="0" err="1">
                <a:solidFill>
                  <a:schemeClr val="tx2">
                    <a:lumMod val="60000"/>
                    <a:lumOff val="40000"/>
                  </a:schemeClr>
                </a:solidFill>
                <a:cs typeface="Arial" pitchFamily="34" charset="0"/>
              </a:rPr>
              <a:t>Bahasa</a:t>
            </a:r>
            <a:r>
              <a:rPr lang="en-GB" altLang="ko-KR" sz="4400" dirty="0">
                <a:solidFill>
                  <a:schemeClr val="tx2">
                    <a:lumMod val="60000"/>
                    <a:lumOff val="40000"/>
                  </a:schemeClr>
                </a:solidFill>
                <a:cs typeface="Arial" pitchFamily="34" charset="0"/>
              </a:rPr>
              <a:t> Indonesia ke-11</a:t>
            </a:r>
            <a:r>
              <a:rPr lang="id-ID" altLang="ko-KR" sz="4400" dirty="0">
                <a:solidFill>
                  <a:schemeClr val="tx2">
                    <a:lumMod val="60000"/>
                    <a:lumOff val="40000"/>
                  </a:schemeClr>
                </a:solidFill>
                <a:cs typeface="Arial" pitchFamily="34" charset="0"/>
              </a:rPr>
              <a:t> </a:t>
            </a:r>
            <a:endParaRPr lang="ko-KR" altLang="en-US" sz="4400" dirty="0">
              <a:solidFill>
                <a:schemeClr val="tx2">
                  <a:lumMod val="60000"/>
                  <a:lumOff val="40000"/>
                </a:schemeClr>
              </a:solidFill>
              <a:cs typeface="Arial" pitchFamily="34" charset="0"/>
            </a:endParaRPr>
          </a:p>
        </p:txBody>
      </p:sp>
      <p:sp>
        <p:nvSpPr>
          <p:cNvPr id="51" name="Rounded Rectangle 27">
            <a:extLst>
              <a:ext uri="{FF2B5EF4-FFF2-40B4-BE49-F238E27FC236}">
                <a16:creationId xmlns:a16="http://schemas.microsoft.com/office/drawing/2014/main" xmlns="" id="{A9D910EE-2BCF-44BC-94B4-B5BD5E21A718}"/>
              </a:ext>
            </a:extLst>
          </p:cNvPr>
          <p:cNvSpPr/>
          <p:nvPr/>
        </p:nvSpPr>
        <p:spPr>
          <a:xfrm>
            <a:off x="5550572" y="3505243"/>
            <a:ext cx="317145" cy="24361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52" name="Rounded Rectangle 7">
            <a:extLst>
              <a:ext uri="{FF2B5EF4-FFF2-40B4-BE49-F238E27FC236}">
                <a16:creationId xmlns:a16="http://schemas.microsoft.com/office/drawing/2014/main" xmlns="" id="{ED16F2E2-EF7C-40F6-B35E-275B57DA3900}"/>
              </a:ext>
            </a:extLst>
          </p:cNvPr>
          <p:cNvSpPr/>
          <p:nvPr/>
        </p:nvSpPr>
        <p:spPr>
          <a:xfrm>
            <a:off x="5547926" y="4654930"/>
            <a:ext cx="322437" cy="278259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53" name="Round Same Side Corner Rectangle 36">
            <a:extLst>
              <a:ext uri="{FF2B5EF4-FFF2-40B4-BE49-F238E27FC236}">
                <a16:creationId xmlns:a16="http://schemas.microsoft.com/office/drawing/2014/main" xmlns="" id="{37591995-B7F4-4268-9F5D-FF0C9AC8F63A}"/>
              </a:ext>
            </a:extLst>
          </p:cNvPr>
          <p:cNvSpPr/>
          <p:nvPr/>
        </p:nvSpPr>
        <p:spPr>
          <a:xfrm>
            <a:off x="5545334" y="5783300"/>
            <a:ext cx="327620" cy="25902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8" name="Rectangle 7"/>
          <p:cNvSpPr/>
          <p:nvPr/>
        </p:nvSpPr>
        <p:spPr>
          <a:xfrm>
            <a:off x="2835030" y="804672"/>
            <a:ext cx="9156185" cy="70788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"/>
            <a:r>
              <a:rPr lang="en-GB" sz="2000" b="1" dirty="0" err="1">
                <a:latin typeface="Corbel" panose="020B0503020204020204" pitchFamily="34" charset="0"/>
              </a:rPr>
              <a:t>Hasil</a:t>
            </a:r>
            <a:r>
              <a:rPr lang="en-GB" sz="2000" b="1" dirty="0">
                <a:latin typeface="Corbel" panose="020B0503020204020204" pitchFamily="34" charset="0"/>
              </a:rPr>
              <a:t> </a:t>
            </a:r>
            <a:r>
              <a:rPr lang="en-GB" sz="2000" b="1" dirty="0" err="1">
                <a:latin typeface="Corbel" panose="020B0503020204020204" pitchFamily="34" charset="0"/>
              </a:rPr>
              <a:t>kongres</a:t>
            </a:r>
            <a:r>
              <a:rPr lang="en-GB" sz="2000" b="1" dirty="0">
                <a:latin typeface="Corbel" panose="020B0503020204020204" pitchFamily="34" charset="0"/>
              </a:rPr>
              <a:t>:</a:t>
            </a:r>
          </a:p>
          <a:p>
            <a:pPr marL="45720"/>
            <a:endParaRPr lang="en-GB" sz="2000" b="1" dirty="0">
              <a:latin typeface="Corbel" panose="020B0503020204020204" pitchFamily="34" charset="0"/>
            </a:endParaRPr>
          </a:p>
          <a:p>
            <a:pPr marL="388620" indent="-342900">
              <a:buFont typeface="+mj-lt"/>
              <a:buAutoNum type="arabicPeriod" startAt="17"/>
            </a:pPr>
            <a:r>
              <a:rPr lang="en-GB" dirty="0" err="1"/>
              <a:t>Pemerintah</a:t>
            </a:r>
            <a:r>
              <a:rPr lang="en-GB" dirty="0"/>
              <a:t> </a:t>
            </a:r>
            <a:r>
              <a:rPr lang="en-GB" dirty="0" err="1"/>
              <a:t>daerah</a:t>
            </a:r>
            <a:r>
              <a:rPr lang="en-GB" dirty="0"/>
              <a:t> </a:t>
            </a:r>
            <a:r>
              <a:rPr lang="en-GB" dirty="0" err="1"/>
              <a:t>berkomitmen</a:t>
            </a:r>
            <a:r>
              <a:rPr lang="en-GB" dirty="0"/>
              <a:t> </a:t>
            </a:r>
            <a:r>
              <a:rPr lang="en-GB" dirty="0" err="1"/>
              <a:t>dalam</a:t>
            </a:r>
            <a:r>
              <a:rPr lang="en-GB" dirty="0"/>
              <a:t> </a:t>
            </a:r>
            <a:r>
              <a:rPr lang="en-GB" dirty="0" err="1"/>
              <a:t>pengutamaan</a:t>
            </a:r>
            <a:r>
              <a:rPr lang="en-GB" dirty="0"/>
              <a:t> </a:t>
            </a:r>
            <a:r>
              <a:rPr lang="en-GB" dirty="0" err="1"/>
              <a:t>penggunaan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Indonesia </a:t>
            </a:r>
            <a:r>
              <a:rPr lang="en-GB" dirty="0" err="1"/>
              <a:t>sebagai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</a:t>
            </a:r>
            <a:r>
              <a:rPr lang="en-GB" dirty="0" err="1"/>
              <a:t>negara</a:t>
            </a:r>
            <a:r>
              <a:rPr lang="en-GB" dirty="0"/>
              <a:t> di </a:t>
            </a:r>
            <a:r>
              <a:rPr lang="en-GB" dirty="0" err="1"/>
              <a:t>ruang</a:t>
            </a:r>
            <a:r>
              <a:rPr lang="en-GB" dirty="0"/>
              <a:t> </a:t>
            </a:r>
            <a:r>
              <a:rPr lang="en-GB" dirty="0" err="1"/>
              <a:t>publik</a:t>
            </a:r>
            <a:r>
              <a:rPr lang="en-GB" dirty="0"/>
              <a:t> </a:t>
            </a:r>
            <a:r>
              <a:rPr lang="en-GB" dirty="0" err="1"/>
              <a:t>berdasarkan</a:t>
            </a:r>
            <a:r>
              <a:rPr lang="en-GB" dirty="0"/>
              <a:t> </a:t>
            </a:r>
            <a:r>
              <a:rPr lang="en-GB" dirty="0" err="1"/>
              <a:t>peraturan</a:t>
            </a:r>
            <a:r>
              <a:rPr lang="en-GB" dirty="0"/>
              <a:t> </a:t>
            </a:r>
            <a:r>
              <a:rPr lang="en-GB" dirty="0" err="1"/>
              <a:t>perundang-undangan</a:t>
            </a:r>
            <a:r>
              <a:rPr lang="en-GB" dirty="0"/>
              <a:t> yang </a:t>
            </a:r>
            <a:r>
              <a:rPr lang="en-GB" dirty="0" err="1"/>
              <a:t>berlaku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melibatkan</a:t>
            </a:r>
            <a:r>
              <a:rPr lang="en-GB" dirty="0"/>
              <a:t> </a:t>
            </a:r>
            <a:r>
              <a:rPr lang="en-GB" dirty="0" err="1"/>
              <a:t>lembaga</a:t>
            </a:r>
            <a:r>
              <a:rPr lang="en-GB" dirty="0"/>
              <a:t> </a:t>
            </a:r>
            <a:r>
              <a:rPr lang="en-GB" dirty="0" err="1"/>
              <a:t>pengawasan</a:t>
            </a:r>
            <a:r>
              <a:rPr lang="en-GB" dirty="0"/>
              <a:t> </a:t>
            </a:r>
          </a:p>
          <a:p>
            <a:pPr marL="388620" indent="-342900">
              <a:buFont typeface="+mj-lt"/>
              <a:buAutoNum type="arabicPeriod" startAt="17"/>
            </a:pPr>
            <a:r>
              <a:rPr lang="en-GB" dirty="0" err="1"/>
              <a:t>Pemerintah</a:t>
            </a:r>
            <a:r>
              <a:rPr lang="en-GB" dirty="0"/>
              <a:t> </a:t>
            </a:r>
            <a:r>
              <a:rPr lang="en-GB" dirty="0" err="1"/>
              <a:t>mengelola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sastra</a:t>
            </a:r>
            <a:r>
              <a:rPr lang="en-GB" dirty="0"/>
              <a:t> </a:t>
            </a:r>
            <a:r>
              <a:rPr lang="en-GB" dirty="0" err="1"/>
              <a:t>daerah</a:t>
            </a:r>
            <a:r>
              <a:rPr lang="en-GB" dirty="0"/>
              <a:t> </a:t>
            </a:r>
            <a:r>
              <a:rPr lang="en-GB" dirty="0" err="1"/>
              <a:t>dalam</a:t>
            </a:r>
            <a:r>
              <a:rPr lang="en-GB" dirty="0"/>
              <a:t> </a:t>
            </a:r>
            <a:r>
              <a:rPr lang="en-GB" dirty="0" err="1"/>
              <a:t>upaya</a:t>
            </a:r>
            <a:r>
              <a:rPr lang="en-GB" dirty="0"/>
              <a:t> </a:t>
            </a:r>
            <a:r>
              <a:rPr lang="en-GB" dirty="0" err="1"/>
              <a:t>pelestarian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penyusunan</a:t>
            </a:r>
            <a:r>
              <a:rPr lang="en-GB" dirty="0"/>
              <a:t> data </a:t>
            </a:r>
            <a:r>
              <a:rPr lang="en-GB" dirty="0" err="1"/>
              <a:t>dasar</a:t>
            </a:r>
            <a:r>
              <a:rPr lang="en-GB" dirty="0"/>
              <a:t> </a:t>
            </a:r>
            <a:r>
              <a:rPr lang="en-GB" dirty="0" err="1"/>
              <a:t>melalui</a:t>
            </a:r>
            <a:r>
              <a:rPr lang="en-GB" dirty="0"/>
              <a:t> </a:t>
            </a:r>
            <a:r>
              <a:rPr lang="en-GB" dirty="0" err="1"/>
              <a:t>penguatan</a:t>
            </a:r>
            <a:r>
              <a:rPr lang="en-GB" dirty="0"/>
              <a:t> </a:t>
            </a:r>
            <a:r>
              <a:rPr lang="en-GB" dirty="0" err="1"/>
              <a:t>kerja</a:t>
            </a:r>
            <a:r>
              <a:rPr lang="en-GB" dirty="0"/>
              <a:t> </a:t>
            </a:r>
            <a:r>
              <a:rPr lang="en-GB" dirty="0" err="1"/>
              <a:t>sama</a:t>
            </a:r>
            <a:r>
              <a:rPr lang="en-GB" dirty="0"/>
              <a:t> </a:t>
            </a:r>
            <a:r>
              <a:rPr lang="en-GB" dirty="0" err="1"/>
              <a:t>Badan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pemerintah</a:t>
            </a:r>
            <a:r>
              <a:rPr lang="en-GB" dirty="0"/>
              <a:t> </a:t>
            </a:r>
            <a:r>
              <a:rPr lang="en-GB" dirty="0" err="1"/>
              <a:t>daerah</a:t>
            </a:r>
            <a:r>
              <a:rPr lang="en-GB" dirty="0"/>
              <a:t>, </a:t>
            </a:r>
            <a:r>
              <a:rPr lang="en-GB" dirty="0" err="1"/>
              <a:t>perguruan</a:t>
            </a:r>
            <a:r>
              <a:rPr lang="en-GB" dirty="0"/>
              <a:t> </a:t>
            </a:r>
            <a:r>
              <a:rPr lang="en-GB" dirty="0" err="1"/>
              <a:t>tinggi</a:t>
            </a:r>
            <a:r>
              <a:rPr lang="en-GB" dirty="0"/>
              <a:t>, </a:t>
            </a:r>
            <a:r>
              <a:rPr lang="en-GB" dirty="0" err="1"/>
              <a:t>dan</a:t>
            </a:r>
            <a:r>
              <a:rPr lang="en-GB" dirty="0"/>
              <a:t> media. </a:t>
            </a:r>
          </a:p>
          <a:p>
            <a:pPr marL="388620" indent="-342900">
              <a:buFont typeface="+mj-lt"/>
              <a:buAutoNum type="arabicPeriod" startAt="17"/>
            </a:pPr>
            <a:r>
              <a:rPr lang="en-GB" dirty="0" err="1"/>
              <a:t>Pemerintah</a:t>
            </a:r>
            <a:r>
              <a:rPr lang="en-GB" dirty="0"/>
              <a:t> </a:t>
            </a:r>
            <a:r>
              <a:rPr lang="en-GB" dirty="0" err="1"/>
              <a:t>bersama</a:t>
            </a:r>
            <a:r>
              <a:rPr lang="en-GB" dirty="0"/>
              <a:t> </a:t>
            </a:r>
            <a:r>
              <a:rPr lang="en-GB" dirty="0" err="1"/>
              <a:t>organisasi</a:t>
            </a:r>
            <a:r>
              <a:rPr lang="en-GB" dirty="0"/>
              <a:t> </a:t>
            </a:r>
            <a:r>
              <a:rPr lang="en-GB" dirty="0" err="1"/>
              <a:t>profesi</a:t>
            </a:r>
            <a:r>
              <a:rPr lang="en-GB" dirty="0"/>
              <a:t> </a:t>
            </a:r>
            <a:r>
              <a:rPr lang="en-GB" dirty="0" err="1"/>
              <a:t>meningkatkan</a:t>
            </a:r>
            <a:r>
              <a:rPr lang="en-GB" dirty="0"/>
              <a:t> </a:t>
            </a:r>
            <a:r>
              <a:rPr lang="en-GB" dirty="0" err="1"/>
              <a:t>profesionalisme</a:t>
            </a:r>
            <a:r>
              <a:rPr lang="en-GB" dirty="0"/>
              <a:t> </a:t>
            </a:r>
            <a:r>
              <a:rPr lang="en-GB" dirty="0" err="1"/>
              <a:t>pengajar</a:t>
            </a:r>
            <a:r>
              <a:rPr lang="en-GB" dirty="0"/>
              <a:t> BIPA </a:t>
            </a:r>
            <a:r>
              <a:rPr lang="en-GB" dirty="0" err="1"/>
              <a:t>melalui</a:t>
            </a:r>
            <a:r>
              <a:rPr lang="en-GB" dirty="0"/>
              <a:t> </a:t>
            </a:r>
            <a:r>
              <a:rPr lang="en-GB" dirty="0" err="1"/>
              <a:t>pembukaan</a:t>
            </a:r>
            <a:r>
              <a:rPr lang="en-GB" dirty="0"/>
              <a:t> program </a:t>
            </a:r>
            <a:r>
              <a:rPr lang="en-GB" dirty="0" err="1"/>
              <a:t>pendidikan</a:t>
            </a:r>
            <a:r>
              <a:rPr lang="en-GB" dirty="0"/>
              <a:t> </a:t>
            </a:r>
            <a:r>
              <a:rPr lang="en-GB" dirty="0" err="1"/>
              <a:t>profesi</a:t>
            </a:r>
            <a:r>
              <a:rPr lang="en-GB" dirty="0"/>
              <a:t> guru BIPA, program </a:t>
            </a:r>
            <a:r>
              <a:rPr lang="en-GB" dirty="0" err="1"/>
              <a:t>studi</a:t>
            </a:r>
            <a:r>
              <a:rPr lang="en-GB" dirty="0"/>
              <a:t> S-2 BIPA,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pendirian</a:t>
            </a:r>
            <a:r>
              <a:rPr lang="en-GB" dirty="0"/>
              <a:t> </a:t>
            </a:r>
            <a:r>
              <a:rPr lang="en-GB" dirty="0" err="1"/>
              <a:t>Lembaga</a:t>
            </a:r>
            <a:r>
              <a:rPr lang="en-GB" dirty="0"/>
              <a:t> </a:t>
            </a:r>
            <a:r>
              <a:rPr lang="en-GB" dirty="0" err="1"/>
              <a:t>Sertifikasi</a:t>
            </a:r>
            <a:r>
              <a:rPr lang="en-GB" dirty="0"/>
              <a:t> </a:t>
            </a:r>
            <a:r>
              <a:rPr lang="en-GB" dirty="0" err="1"/>
              <a:t>Profesi</a:t>
            </a:r>
            <a:r>
              <a:rPr lang="en-GB" dirty="0"/>
              <a:t> (LSP) </a:t>
            </a:r>
            <a:r>
              <a:rPr lang="en-GB" dirty="0" err="1"/>
              <a:t>Pengajar</a:t>
            </a:r>
            <a:r>
              <a:rPr lang="en-GB" dirty="0"/>
              <a:t> BIPA. </a:t>
            </a:r>
          </a:p>
          <a:p>
            <a:pPr marL="388620" indent="-342900">
              <a:buFont typeface="+mj-lt"/>
              <a:buAutoNum type="arabicPeriod" startAt="17"/>
            </a:pPr>
            <a:r>
              <a:rPr lang="en-GB" dirty="0" err="1"/>
              <a:t>Pemerintah</a:t>
            </a:r>
            <a:r>
              <a:rPr lang="en-GB" dirty="0"/>
              <a:t> </a:t>
            </a:r>
            <a:r>
              <a:rPr lang="en-GB" dirty="0" err="1"/>
              <a:t>mengembangkan</a:t>
            </a:r>
            <a:r>
              <a:rPr lang="en-GB" dirty="0"/>
              <a:t> </a:t>
            </a:r>
            <a:r>
              <a:rPr lang="en-GB" dirty="0" err="1"/>
              <a:t>sikap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kesantunan</a:t>
            </a:r>
            <a:r>
              <a:rPr lang="en-GB" dirty="0"/>
              <a:t> </a:t>
            </a:r>
            <a:r>
              <a:rPr lang="en-GB" dirty="0" err="1"/>
              <a:t>berbahasa</a:t>
            </a:r>
            <a:r>
              <a:rPr lang="en-GB" dirty="0"/>
              <a:t> </a:t>
            </a:r>
            <a:r>
              <a:rPr lang="en-GB" dirty="0" err="1"/>
              <a:t>seluruh</a:t>
            </a:r>
            <a:r>
              <a:rPr lang="en-GB" dirty="0"/>
              <a:t> </a:t>
            </a:r>
            <a:r>
              <a:rPr lang="en-GB" dirty="0" err="1"/>
              <a:t>lapisan</a:t>
            </a:r>
            <a:r>
              <a:rPr lang="en-GB" dirty="0"/>
              <a:t> </a:t>
            </a:r>
            <a:r>
              <a:rPr lang="en-GB" dirty="0" err="1"/>
              <a:t>masyarakat</a:t>
            </a:r>
            <a:r>
              <a:rPr lang="en-GB" dirty="0"/>
              <a:t> Indonesia, </a:t>
            </a:r>
            <a:r>
              <a:rPr lang="en-GB" dirty="0" err="1"/>
              <a:t>terutama</a:t>
            </a:r>
            <a:r>
              <a:rPr lang="en-GB" dirty="0"/>
              <a:t> </a:t>
            </a:r>
            <a:r>
              <a:rPr lang="en-GB" dirty="0" err="1"/>
              <a:t>tokoh</a:t>
            </a:r>
            <a:r>
              <a:rPr lang="en-GB" dirty="0"/>
              <a:t> </a:t>
            </a:r>
            <a:r>
              <a:rPr lang="en-GB" dirty="0" err="1"/>
              <a:t>publik</a:t>
            </a:r>
            <a:r>
              <a:rPr lang="en-GB" dirty="0"/>
              <a:t>. </a:t>
            </a:r>
          </a:p>
          <a:p>
            <a:pPr marL="388620" indent="-342900">
              <a:buFont typeface="+mj-lt"/>
              <a:buAutoNum type="arabicPeriod" startAt="17"/>
            </a:pPr>
            <a:r>
              <a:rPr lang="en-GB" dirty="0" err="1"/>
              <a:t>Badan</a:t>
            </a:r>
            <a:r>
              <a:rPr lang="en-GB" dirty="0"/>
              <a:t> </a:t>
            </a:r>
            <a:r>
              <a:rPr lang="en-GB" dirty="0" err="1"/>
              <a:t>Pengembangan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Pembinaan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</a:t>
            </a:r>
            <a:r>
              <a:rPr lang="en-GB" dirty="0" err="1"/>
              <a:t>bekerja</a:t>
            </a:r>
            <a:r>
              <a:rPr lang="en-GB" dirty="0"/>
              <a:t> </a:t>
            </a:r>
            <a:r>
              <a:rPr lang="en-GB" dirty="0" err="1"/>
              <a:t>sama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berbagai</a:t>
            </a:r>
            <a:r>
              <a:rPr lang="en-GB" dirty="0"/>
              <a:t> </a:t>
            </a:r>
            <a:r>
              <a:rPr lang="en-GB" dirty="0" err="1"/>
              <a:t>pihak</a:t>
            </a:r>
            <a:r>
              <a:rPr lang="en-GB" dirty="0"/>
              <a:t> </a:t>
            </a:r>
            <a:r>
              <a:rPr lang="en-GB" dirty="0" err="1"/>
              <a:t>menuntaskan</a:t>
            </a:r>
            <a:r>
              <a:rPr lang="en-GB" dirty="0"/>
              <a:t> </a:t>
            </a:r>
            <a:r>
              <a:rPr lang="en-GB" dirty="0" err="1"/>
              <a:t>penelitian</a:t>
            </a:r>
            <a:r>
              <a:rPr lang="en-GB" dirty="0"/>
              <a:t> </a:t>
            </a:r>
            <a:r>
              <a:rPr lang="en-GB" dirty="0" err="1"/>
              <a:t>pemetaan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kekerabatan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</a:t>
            </a:r>
            <a:r>
              <a:rPr lang="en-GB" dirty="0" err="1"/>
              <a:t>daerah</a:t>
            </a:r>
            <a:r>
              <a:rPr lang="en-GB" dirty="0"/>
              <a:t> di </a:t>
            </a:r>
            <a:r>
              <a:rPr lang="en-GB" dirty="0" err="1"/>
              <a:t>seluruh</a:t>
            </a:r>
            <a:r>
              <a:rPr lang="en-GB" dirty="0"/>
              <a:t> Indonesia. </a:t>
            </a:r>
          </a:p>
          <a:p>
            <a:pPr marL="388620" indent="-342900">
              <a:buFont typeface="+mj-lt"/>
              <a:buAutoNum type="arabicPeriod" startAt="17"/>
            </a:pPr>
            <a:r>
              <a:rPr lang="en-GB" dirty="0" err="1"/>
              <a:t>Badan</a:t>
            </a:r>
            <a:r>
              <a:rPr lang="en-GB" dirty="0"/>
              <a:t> </a:t>
            </a:r>
            <a:r>
              <a:rPr lang="en-GB" dirty="0" err="1"/>
              <a:t>Pengembangan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Pembinaan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</a:t>
            </a:r>
            <a:r>
              <a:rPr lang="en-GB" dirty="0" err="1"/>
              <a:t>memutakhirkan</a:t>
            </a:r>
            <a:r>
              <a:rPr lang="en-GB" dirty="0"/>
              <a:t> </a:t>
            </a:r>
            <a:r>
              <a:rPr lang="en-GB" dirty="0" err="1"/>
              <a:t>kebijakan</a:t>
            </a:r>
            <a:r>
              <a:rPr lang="en-GB" dirty="0"/>
              <a:t> </a:t>
            </a:r>
            <a:r>
              <a:rPr lang="en-GB" dirty="0" err="1"/>
              <a:t>politik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sastra</a:t>
            </a:r>
            <a:r>
              <a:rPr lang="en-GB" dirty="0"/>
              <a:t> </a:t>
            </a:r>
            <a:r>
              <a:rPr lang="en-GB" dirty="0" err="1"/>
              <a:t>serta</a:t>
            </a:r>
            <a:r>
              <a:rPr lang="en-GB" dirty="0"/>
              <a:t> </a:t>
            </a:r>
            <a:r>
              <a:rPr lang="en-GB" dirty="0" err="1"/>
              <a:t>memperkuat</a:t>
            </a:r>
            <a:r>
              <a:rPr lang="en-GB" dirty="0"/>
              <a:t> </a:t>
            </a:r>
            <a:r>
              <a:rPr lang="en-GB" dirty="0" err="1"/>
              <a:t>kelembagaannya</a:t>
            </a:r>
            <a:r>
              <a:rPr lang="en-GB" dirty="0"/>
              <a:t> </a:t>
            </a:r>
            <a:r>
              <a:rPr lang="en-GB" dirty="0" err="1"/>
              <a:t>sesuai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perkembangan</a:t>
            </a:r>
            <a:r>
              <a:rPr lang="en-GB" dirty="0"/>
              <a:t> </a:t>
            </a:r>
            <a:r>
              <a:rPr lang="en-GB" dirty="0" err="1"/>
              <a:t>zaman</a:t>
            </a:r>
            <a:r>
              <a:rPr lang="en-GB" dirty="0"/>
              <a:t>. </a:t>
            </a:r>
          </a:p>
          <a:p>
            <a:pPr marL="45720"/>
            <a:endParaRPr lang="en-GB" dirty="0"/>
          </a:p>
          <a:p>
            <a:pPr marL="45720"/>
            <a:endParaRPr lang="en-GB" dirty="0"/>
          </a:p>
          <a:p>
            <a:pPr marL="45720"/>
            <a:endParaRPr lang="en-GB" dirty="0"/>
          </a:p>
          <a:p>
            <a:pPr marL="45720"/>
            <a:endParaRPr lang="en-GB" dirty="0"/>
          </a:p>
          <a:p>
            <a:pPr marL="45720"/>
            <a:endParaRPr lang="en-GB" dirty="0"/>
          </a:p>
          <a:p>
            <a:pPr marL="4572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xmlns="" val="25436150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Keterampilan</a:t>
            </a:r>
            <a:r>
              <a:rPr lang="en-US" dirty="0"/>
              <a:t> </a:t>
            </a:r>
            <a:r>
              <a:rPr lang="en-US" dirty="0" err="1"/>
              <a:t>Berbahasa</a:t>
            </a:r>
            <a:r>
              <a:rPr 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F17AF49A-5E91-4A84-840B-7F0B35E7AC29}"/>
              </a:ext>
            </a:extLst>
          </p:cNvPr>
          <p:cNvSpPr txBox="1"/>
          <p:nvPr/>
        </p:nvSpPr>
        <p:spPr>
          <a:xfrm>
            <a:off x="4265400" y="1461912"/>
            <a:ext cx="7631325" cy="104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id-ID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Kemampuan </a:t>
            </a:r>
            <a:r>
              <a:rPr lang="en-GB" altLang="ko-KR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berbahasa</a:t>
            </a:r>
            <a:r>
              <a:rPr lang="en-GB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yang </a:t>
            </a:r>
            <a:r>
              <a:rPr lang="en-GB" altLang="ko-KR" sz="28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dikembangkan</a:t>
            </a:r>
            <a:r>
              <a:rPr lang="id-ID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:</a:t>
            </a:r>
            <a:endParaRPr lang="en-US" altLang="ko-KR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F2379149-572C-40A3-A37D-0AEC9933A200}"/>
              </a:ext>
            </a:extLst>
          </p:cNvPr>
          <p:cNvGrpSpPr/>
          <p:nvPr/>
        </p:nvGrpSpPr>
        <p:grpSpPr>
          <a:xfrm rot="20328779" flipH="1">
            <a:off x="333148" y="1788067"/>
            <a:ext cx="3252050" cy="1379003"/>
            <a:chOff x="2855642" y="1729428"/>
            <a:chExt cx="6480725" cy="2748096"/>
          </a:xfrm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xmlns="" id="{2CA60154-8119-47A9-AEC1-D9F4DC54063E}"/>
                </a:ext>
              </a:extLst>
            </p:cNvPr>
            <p:cNvSpPr/>
            <p:nvPr/>
          </p:nvSpPr>
          <p:spPr>
            <a:xfrm>
              <a:off x="4716696" y="2405690"/>
              <a:ext cx="2774385" cy="1882403"/>
            </a:xfrm>
            <a:custGeom>
              <a:avLst/>
              <a:gdLst/>
              <a:ahLst/>
              <a:cxnLst/>
              <a:rect l="l" t="t" r="r" b="b"/>
              <a:pathLst>
                <a:path w="2897024" h="2264776">
                  <a:moveTo>
                    <a:pt x="0" y="0"/>
                  </a:moveTo>
                  <a:lnTo>
                    <a:pt x="2897024" y="0"/>
                  </a:lnTo>
                  <a:lnTo>
                    <a:pt x="2897024" y="1891127"/>
                  </a:lnTo>
                  <a:cubicBezTo>
                    <a:pt x="2802822" y="1872712"/>
                    <a:pt x="2705549" y="1863893"/>
                    <a:pt x="2606215" y="1863893"/>
                  </a:cubicBezTo>
                  <a:cubicBezTo>
                    <a:pt x="2195568" y="1863893"/>
                    <a:pt x="1820122" y="2014603"/>
                    <a:pt x="1533076" y="2264776"/>
                  </a:cubicBezTo>
                  <a:cubicBezTo>
                    <a:pt x="1247202" y="2014157"/>
                    <a:pt x="872259" y="1863893"/>
                    <a:pt x="462219" y="1863893"/>
                  </a:cubicBezTo>
                  <a:cubicBezTo>
                    <a:pt x="301614" y="1863893"/>
                    <a:pt x="146393" y="1886946"/>
                    <a:pt x="0" y="19310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xmlns="" id="{33633848-575C-4649-B608-ADBE6156C904}"/>
                </a:ext>
              </a:extLst>
            </p:cNvPr>
            <p:cNvSpPr/>
            <p:nvPr/>
          </p:nvSpPr>
          <p:spPr>
            <a:xfrm>
              <a:off x="4716696" y="2771860"/>
              <a:ext cx="2774385" cy="905985"/>
            </a:xfrm>
            <a:custGeom>
              <a:avLst/>
              <a:gdLst/>
              <a:ahLst/>
              <a:cxnLst/>
              <a:rect l="l" t="t" r="r" b="b"/>
              <a:pathLst>
                <a:path w="648072" h="243840">
                  <a:moveTo>
                    <a:pt x="0" y="0"/>
                  </a:moveTo>
                  <a:lnTo>
                    <a:pt x="648072" y="0"/>
                  </a:lnTo>
                  <a:lnTo>
                    <a:pt x="648072" y="146327"/>
                  </a:lnTo>
                  <a:lnTo>
                    <a:pt x="359596" y="243840"/>
                  </a:lnTo>
                  <a:lnTo>
                    <a:pt x="0" y="128585"/>
                  </a:ln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xmlns="" id="{7D5AD825-C6ED-412E-9AD8-1752352C7F2B}"/>
                </a:ext>
              </a:extLst>
            </p:cNvPr>
            <p:cNvSpPr/>
            <p:nvPr/>
          </p:nvSpPr>
          <p:spPr>
            <a:xfrm>
              <a:off x="2855642" y="1729428"/>
              <a:ext cx="6480725" cy="1657211"/>
            </a:xfrm>
            <a:custGeom>
              <a:avLst/>
              <a:gdLst>
                <a:gd name="connsiteX0" fmla="*/ 762000 w 1513840"/>
                <a:gd name="connsiteY0" fmla="*/ 0 h 487680"/>
                <a:gd name="connsiteX1" fmla="*/ 0 w 1513840"/>
                <a:gd name="connsiteY1" fmla="*/ 233680 h 487680"/>
                <a:gd name="connsiteX2" fmla="*/ 792480 w 1513840"/>
                <a:gd name="connsiteY2" fmla="*/ 487680 h 487680"/>
                <a:gd name="connsiteX3" fmla="*/ 1513840 w 1513840"/>
                <a:gd name="connsiteY3" fmla="*/ 243840 h 487680"/>
                <a:gd name="connsiteX4" fmla="*/ 762000 w 1513840"/>
                <a:gd name="connsiteY4" fmla="*/ 0 h 487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840" h="487680">
                  <a:moveTo>
                    <a:pt x="762000" y="0"/>
                  </a:moveTo>
                  <a:lnTo>
                    <a:pt x="0" y="233680"/>
                  </a:lnTo>
                  <a:lnTo>
                    <a:pt x="792480" y="487680"/>
                  </a:lnTo>
                  <a:lnTo>
                    <a:pt x="1513840" y="243840"/>
                  </a:lnTo>
                  <a:lnTo>
                    <a:pt x="7620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xmlns="" id="{098041F7-EF12-4235-8F7A-E50660E91C07}"/>
                </a:ext>
              </a:extLst>
            </p:cNvPr>
            <p:cNvCxnSpPr/>
            <p:nvPr/>
          </p:nvCxnSpPr>
          <p:spPr>
            <a:xfrm>
              <a:off x="6204740" y="2292443"/>
              <a:ext cx="1693282" cy="569542"/>
            </a:xfrm>
            <a:prstGeom prst="line">
              <a:avLst/>
            </a:prstGeom>
            <a:ln w="190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xmlns="" id="{CE46E61B-F685-4DCF-BA97-2A3C4F3EC31D}"/>
                </a:ext>
              </a:extLst>
            </p:cNvPr>
            <p:cNvCxnSpPr>
              <a:cxnSpLocks/>
            </p:cNvCxnSpPr>
            <p:nvPr/>
          </p:nvCxnSpPr>
          <p:spPr>
            <a:xfrm rot="20328779">
              <a:off x="8042336" y="2813373"/>
              <a:ext cx="2503" cy="872324"/>
            </a:xfrm>
            <a:prstGeom prst="line">
              <a:avLst/>
            </a:prstGeom>
            <a:ln w="190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xmlns="" id="{C374473E-5B80-4901-8656-6860ABE6150C}"/>
                </a:ext>
              </a:extLst>
            </p:cNvPr>
            <p:cNvSpPr/>
            <p:nvPr/>
          </p:nvSpPr>
          <p:spPr>
            <a:xfrm rot="20328779">
              <a:off x="8108405" y="3624285"/>
              <a:ext cx="491605" cy="853239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xmlns="" id="{A6173891-AF67-48A5-8CF7-5BFB9BE6A454}"/>
                </a:ext>
              </a:extLst>
            </p:cNvPr>
            <p:cNvSpPr/>
            <p:nvPr/>
          </p:nvSpPr>
          <p:spPr>
            <a:xfrm>
              <a:off x="8106546" y="3611027"/>
              <a:ext cx="251999" cy="25199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xmlns="" id="{9651C7D6-CBB8-47A3-A6A2-9EDF7A20201C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6480" b="6480"/>
          <a:stretch>
            <a:fillRect/>
          </a:stretch>
        </p:blipFill>
        <p:spPr>
          <a:xfrm>
            <a:off x="2325053" y="2827599"/>
            <a:ext cx="2719387" cy="252164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096000" y="2798763"/>
            <a:ext cx="6096000" cy="1785104"/>
          </a:xfrm>
          <a:prstGeom prst="rect">
            <a:avLst/>
          </a:prstGeom>
        </p:spPr>
        <p:txBody>
          <a:bodyPr>
            <a:spAutoFit/>
          </a:bodyPr>
          <a:lstStyle/>
          <a:p>
            <a:pPr marL="540000" indent="-342900">
              <a:buFont typeface="+mj-lt"/>
              <a:buAutoNum type="arabicPeriod"/>
            </a:pPr>
            <a:r>
              <a:rPr lang="en-US" sz="2200" dirty="0" err="1">
                <a:latin typeface="Corbel" panose="020B0503020204020204" pitchFamily="34" charset="0"/>
              </a:rPr>
              <a:t>Menyimak</a:t>
            </a:r>
            <a:endParaRPr lang="en-US" sz="2200" dirty="0">
              <a:latin typeface="Corbel" panose="020B0503020204020204" pitchFamily="34" charset="0"/>
            </a:endParaRPr>
          </a:p>
          <a:p>
            <a:pPr marL="540000" indent="-342900">
              <a:buFont typeface="+mj-lt"/>
              <a:buAutoNum type="arabicPeriod"/>
            </a:pPr>
            <a:r>
              <a:rPr lang="en-US" sz="2200" dirty="0" err="1">
                <a:latin typeface="Corbel" panose="020B0503020204020204" pitchFamily="34" charset="0"/>
              </a:rPr>
              <a:t>Membaca</a:t>
            </a:r>
            <a:endParaRPr lang="en-US" sz="2200" dirty="0">
              <a:latin typeface="Corbel" panose="020B0503020204020204" pitchFamily="34" charset="0"/>
            </a:endParaRPr>
          </a:p>
          <a:p>
            <a:pPr marL="540000" indent="-342900">
              <a:buFont typeface="+mj-lt"/>
              <a:buAutoNum type="arabicPeriod"/>
            </a:pPr>
            <a:r>
              <a:rPr lang="en-US" sz="2200" dirty="0" err="1">
                <a:latin typeface="Corbel" panose="020B0503020204020204" pitchFamily="34" charset="0"/>
              </a:rPr>
              <a:t>Berbicara</a:t>
            </a:r>
            <a:endParaRPr lang="en-US" sz="2200" dirty="0">
              <a:latin typeface="Corbel" panose="020B0503020204020204" pitchFamily="34" charset="0"/>
            </a:endParaRPr>
          </a:p>
          <a:p>
            <a:pPr marL="540000" indent="-342900">
              <a:buFont typeface="+mj-lt"/>
              <a:buAutoNum type="arabicPeriod"/>
            </a:pPr>
            <a:r>
              <a:rPr lang="en-US" sz="2200" dirty="0" err="1">
                <a:latin typeface="Corbel" panose="020B0503020204020204" pitchFamily="34" charset="0"/>
              </a:rPr>
              <a:t>Menulis</a:t>
            </a:r>
            <a:endParaRPr lang="en-US" sz="2200" dirty="0">
              <a:latin typeface="Corbel" panose="020B0503020204020204" pitchFamily="34" charset="0"/>
            </a:endParaRPr>
          </a:p>
          <a:p>
            <a:pPr marL="197100"/>
            <a:r>
              <a:rPr lang="en-US" sz="2200" dirty="0">
                <a:latin typeface="Corbel" panose="020B0503020204020204" pitchFamily="34" charset="0"/>
                <a:sym typeface="Wingdings" panose="05000000000000000000" pitchFamily="2" charset="2"/>
              </a:rPr>
              <a:t> </a:t>
            </a:r>
            <a:r>
              <a:rPr lang="en-US" sz="2200" dirty="0" err="1">
                <a:latin typeface="Corbel" panose="020B0503020204020204" pitchFamily="34" charset="0"/>
                <a:sym typeface="Wingdings" panose="05000000000000000000" pitchFamily="2" charset="2"/>
              </a:rPr>
              <a:t>dengan</a:t>
            </a:r>
            <a:r>
              <a:rPr lang="en-US" sz="2200" dirty="0">
                <a:latin typeface="Corbel" panose="020B0503020204020204" pitchFamily="34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Corbel" panose="020B0503020204020204" pitchFamily="34" charset="0"/>
                <a:sym typeface="Wingdings" panose="05000000000000000000" pitchFamily="2" charset="2"/>
              </a:rPr>
              <a:t>bahasa</a:t>
            </a:r>
            <a:r>
              <a:rPr lang="en-US" sz="2200" dirty="0">
                <a:latin typeface="Corbel" panose="020B0503020204020204" pitchFamily="34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Corbel" panose="020B0503020204020204" pitchFamily="34" charset="0"/>
                <a:sym typeface="Wingdings" panose="05000000000000000000" pitchFamily="2" charset="2"/>
              </a:rPr>
              <a:t>lisan</a:t>
            </a:r>
            <a:r>
              <a:rPr lang="en-US" sz="2200" dirty="0">
                <a:latin typeface="Corbel" panose="020B0503020204020204" pitchFamily="34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Corbel" panose="020B0503020204020204" pitchFamily="34" charset="0"/>
                <a:sym typeface="Wingdings" panose="05000000000000000000" pitchFamily="2" charset="2"/>
              </a:rPr>
              <a:t>dan</a:t>
            </a:r>
            <a:r>
              <a:rPr lang="en-US" sz="2200" dirty="0">
                <a:latin typeface="Corbel" panose="020B0503020204020204" pitchFamily="34" charset="0"/>
                <a:sym typeface="Wingdings" panose="05000000000000000000" pitchFamily="2" charset="2"/>
              </a:rPr>
              <a:t> </a:t>
            </a:r>
            <a:r>
              <a:rPr lang="en-US" sz="2200" dirty="0" err="1">
                <a:latin typeface="Corbel" panose="020B0503020204020204" pitchFamily="34" charset="0"/>
                <a:sym typeface="Wingdings" panose="05000000000000000000" pitchFamily="2" charset="2"/>
              </a:rPr>
              <a:t>tulis</a:t>
            </a:r>
            <a:endParaRPr lang="en-US" sz="2200" dirty="0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729189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07E56168-ABA9-4CA8-BFA4-75D55D3B46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4800" dirty="0" err="1"/>
              <a:t>Keterampilan</a:t>
            </a:r>
            <a:r>
              <a:rPr lang="en-US" sz="4800" dirty="0"/>
              <a:t> </a:t>
            </a:r>
            <a:r>
              <a:rPr lang="en-US" sz="4800" dirty="0" err="1"/>
              <a:t>Berbahasa</a:t>
            </a:r>
            <a:r>
              <a:rPr lang="en-US" sz="4800" dirty="0"/>
              <a:t> </a:t>
            </a:r>
            <a:r>
              <a:rPr lang="en-US" sz="4800" dirty="0" err="1"/>
              <a:t>Lisan</a:t>
            </a:r>
            <a:r>
              <a:rPr lang="en-US" sz="4800" dirty="0"/>
              <a:t> &amp; </a:t>
            </a:r>
            <a:r>
              <a:rPr lang="en-US" sz="4800" dirty="0" err="1"/>
              <a:t>Tulis</a:t>
            </a:r>
            <a:endParaRPr lang="en-US" sz="4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090F515-375C-43E7-B657-9F85FD44CD5D}"/>
              </a:ext>
            </a:extLst>
          </p:cNvPr>
          <p:cNvSpPr txBox="1"/>
          <p:nvPr/>
        </p:nvSpPr>
        <p:spPr>
          <a:xfrm>
            <a:off x="703960" y="1469420"/>
            <a:ext cx="620231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200" dirty="0" err="1">
                <a:latin typeface="Corbel" panose="020B0503020204020204" pitchFamily="34" charset="0"/>
              </a:rPr>
              <a:t>Reseptif</a:t>
            </a:r>
            <a:endParaRPr lang="en-US" sz="2200" dirty="0">
              <a:latin typeface="Corbel" panose="020B0503020204020204" pitchFamily="34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200" dirty="0" err="1">
                <a:latin typeface="Corbel" panose="020B0503020204020204" pitchFamily="34" charset="0"/>
              </a:rPr>
              <a:t>Menyimak</a:t>
            </a:r>
            <a:endParaRPr lang="en-US" sz="2200" dirty="0">
              <a:latin typeface="Corbel" panose="020B0503020204020204" pitchFamily="34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200" dirty="0" err="1">
                <a:latin typeface="Corbel" panose="020B0503020204020204" pitchFamily="34" charset="0"/>
              </a:rPr>
              <a:t>Membaca</a:t>
            </a:r>
            <a:endParaRPr lang="en-US" sz="2200" dirty="0">
              <a:latin typeface="Corbel" panose="020B0503020204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200" dirty="0" err="1">
                <a:latin typeface="Corbel" panose="020B0503020204020204" pitchFamily="34" charset="0"/>
              </a:rPr>
              <a:t>Produktif</a:t>
            </a:r>
            <a:endParaRPr lang="en-US" sz="2200" dirty="0">
              <a:latin typeface="Corbel" panose="020B0503020204020204" pitchFamily="34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200" dirty="0" err="1">
                <a:latin typeface="Corbel" panose="020B0503020204020204" pitchFamily="34" charset="0"/>
              </a:rPr>
              <a:t>Berbicara</a:t>
            </a:r>
            <a:r>
              <a:rPr lang="en-US" sz="2200" dirty="0">
                <a:latin typeface="Corbel" panose="020B0503020204020204" pitchFamily="34" charset="0"/>
              </a:rPr>
              <a:t>: </a:t>
            </a:r>
            <a:r>
              <a:rPr lang="en-US" sz="2200" dirty="0" err="1">
                <a:latin typeface="Corbel" panose="020B0503020204020204" pitchFamily="34" charset="0"/>
              </a:rPr>
              <a:t>presentasi</a:t>
            </a:r>
            <a:r>
              <a:rPr lang="en-US" sz="2200" dirty="0">
                <a:latin typeface="Corbel" panose="020B0503020204020204" pitchFamily="34" charset="0"/>
              </a:rPr>
              <a:t>, </a:t>
            </a:r>
            <a:r>
              <a:rPr lang="en-US" sz="2200" dirty="0" err="1">
                <a:latin typeface="Corbel" panose="020B0503020204020204" pitchFamily="34" charset="0"/>
              </a:rPr>
              <a:t>diskusi</a:t>
            </a:r>
            <a:r>
              <a:rPr lang="en-US" sz="2200" dirty="0">
                <a:latin typeface="Corbel" panose="020B0503020204020204" pitchFamily="34" charset="0"/>
              </a:rPr>
              <a:t>, </a:t>
            </a:r>
            <a:r>
              <a:rPr lang="en-US" sz="2200" dirty="0" err="1">
                <a:latin typeface="Corbel" panose="020B0503020204020204" pitchFamily="34" charset="0"/>
              </a:rPr>
              <a:t>pemateri</a:t>
            </a:r>
            <a:r>
              <a:rPr lang="en-US" sz="2200" dirty="0">
                <a:latin typeface="Corbel" panose="020B0503020204020204" pitchFamily="34" charset="0"/>
              </a:rPr>
              <a:t>…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200" dirty="0" err="1">
                <a:latin typeface="Corbel" panose="020B0503020204020204" pitchFamily="34" charset="0"/>
              </a:rPr>
              <a:t>Menulis</a:t>
            </a:r>
            <a:r>
              <a:rPr lang="en-US" sz="2200" dirty="0">
                <a:latin typeface="Corbel" panose="020B0503020204020204" pitchFamily="34" charset="0"/>
              </a:rPr>
              <a:t>: </a:t>
            </a:r>
            <a:r>
              <a:rPr lang="en-US" sz="2200" dirty="0" err="1">
                <a:latin typeface="Corbel" panose="020B0503020204020204" pitchFamily="34" charset="0"/>
              </a:rPr>
              <a:t>karya</a:t>
            </a:r>
            <a:r>
              <a:rPr lang="en-US" sz="2200" dirty="0">
                <a:latin typeface="Corbel" panose="020B0503020204020204" pitchFamily="34" charset="0"/>
              </a:rPr>
              <a:t> </a:t>
            </a:r>
            <a:r>
              <a:rPr lang="en-US" sz="2200" dirty="0" err="1">
                <a:latin typeface="Corbel" panose="020B0503020204020204" pitchFamily="34" charset="0"/>
              </a:rPr>
              <a:t>ilmiah</a:t>
            </a:r>
            <a:r>
              <a:rPr lang="en-US" sz="2200" dirty="0">
                <a:latin typeface="Corbel" panose="020B0503020204020204" pitchFamily="34" charset="0"/>
              </a:rPr>
              <a:t>, </a:t>
            </a:r>
            <a:r>
              <a:rPr lang="en-US" sz="2200" dirty="0" err="1">
                <a:latin typeface="Corbel" panose="020B0503020204020204" pitchFamily="34" charset="0"/>
              </a:rPr>
              <a:t>artikel</a:t>
            </a:r>
            <a:r>
              <a:rPr lang="en-US" sz="2200" dirty="0">
                <a:latin typeface="Corbel" panose="020B0503020204020204" pitchFamily="34" charset="0"/>
              </a:rPr>
              <a:t> popular, </a:t>
            </a:r>
            <a:r>
              <a:rPr lang="en-US" sz="2200" dirty="0" err="1">
                <a:latin typeface="Corbel" panose="020B0503020204020204" pitchFamily="34" charset="0"/>
              </a:rPr>
              <a:t>diksi</a:t>
            </a:r>
            <a:r>
              <a:rPr lang="en-US" sz="2200" dirty="0">
                <a:latin typeface="Corbel" panose="020B0503020204020204" pitchFamily="34" charset="0"/>
              </a:rPr>
              <a:t>…</a:t>
            </a:r>
          </a:p>
        </p:txBody>
      </p:sp>
      <p:sp>
        <p:nvSpPr>
          <p:cNvPr id="10" name="Freeform 25">
            <a:extLst>
              <a:ext uri="{FF2B5EF4-FFF2-40B4-BE49-F238E27FC236}">
                <a16:creationId xmlns:a16="http://schemas.microsoft.com/office/drawing/2014/main" xmlns="" id="{A2905E5C-5D74-4E1D-AB2D-DCA8167F6EDF}"/>
              </a:ext>
            </a:extLst>
          </p:cNvPr>
          <p:cNvSpPr/>
          <p:nvPr/>
        </p:nvSpPr>
        <p:spPr>
          <a:xfrm rot="310011">
            <a:off x="10443946" y="1697940"/>
            <a:ext cx="1048706" cy="787438"/>
          </a:xfrm>
          <a:custGeom>
            <a:avLst/>
            <a:gdLst/>
            <a:ahLst/>
            <a:cxnLst/>
            <a:rect l="l" t="t" r="r" b="b"/>
            <a:pathLst>
              <a:path w="3379769" h="3383677">
                <a:moveTo>
                  <a:pt x="1566674" y="8617"/>
                </a:moveTo>
                <a:cubicBezTo>
                  <a:pt x="2497447" y="-75547"/>
                  <a:pt x="3307150" y="466278"/>
                  <a:pt x="3375197" y="1218817"/>
                </a:cubicBezTo>
                <a:cubicBezTo>
                  <a:pt x="3414663" y="1655275"/>
                  <a:pt x="3195986" y="2066754"/>
                  <a:pt x="2822915" y="2350758"/>
                </a:cubicBezTo>
                <a:lnTo>
                  <a:pt x="2415824" y="3383677"/>
                </a:lnTo>
                <a:lnTo>
                  <a:pt x="2346481" y="2612235"/>
                </a:lnTo>
                <a:cubicBezTo>
                  <a:pt x="2181509" y="2675136"/>
                  <a:pt x="2002072" y="2716714"/>
                  <a:pt x="1813096" y="2733802"/>
                </a:cubicBezTo>
                <a:cubicBezTo>
                  <a:pt x="882323" y="2817966"/>
                  <a:pt x="72620" y="2276141"/>
                  <a:pt x="4573" y="1523602"/>
                </a:cubicBezTo>
                <a:cubicBezTo>
                  <a:pt x="-63475" y="771063"/>
                  <a:pt x="635901" y="92781"/>
                  <a:pt x="1566674" y="8617"/>
                </a:cubicBezTo>
                <a:close/>
              </a:path>
            </a:pathLst>
          </a:custGeom>
          <a:solidFill>
            <a:schemeClr val="accent1"/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Rounded Rectangle 15">
            <a:extLst>
              <a:ext uri="{FF2B5EF4-FFF2-40B4-BE49-F238E27FC236}">
                <a16:creationId xmlns:a16="http://schemas.microsoft.com/office/drawing/2014/main" xmlns="" id="{143EFE5D-2221-45F1-BC2F-F9CD01EAE8E0}"/>
              </a:ext>
            </a:extLst>
          </p:cNvPr>
          <p:cNvSpPr/>
          <p:nvPr/>
        </p:nvSpPr>
        <p:spPr>
          <a:xfrm rot="1114331">
            <a:off x="10900004" y="2665722"/>
            <a:ext cx="889974" cy="823654"/>
          </a:xfrm>
          <a:custGeom>
            <a:avLst/>
            <a:gdLst/>
            <a:ahLst/>
            <a:cxnLst/>
            <a:rect l="l" t="t" r="r" b="b"/>
            <a:pathLst>
              <a:path w="936104" h="1001868">
                <a:moveTo>
                  <a:pt x="108014" y="0"/>
                </a:moveTo>
                <a:lnTo>
                  <a:pt x="828090" y="0"/>
                </a:lnTo>
                <a:cubicBezTo>
                  <a:pt x="887744" y="0"/>
                  <a:pt x="936104" y="48360"/>
                  <a:pt x="936104" y="108014"/>
                </a:cubicBezTo>
                <a:lnTo>
                  <a:pt x="936104" y="540058"/>
                </a:lnTo>
                <a:cubicBezTo>
                  <a:pt x="936104" y="599712"/>
                  <a:pt x="887744" y="648072"/>
                  <a:pt x="828090" y="648072"/>
                </a:cubicBezTo>
                <a:lnTo>
                  <a:pt x="676954" y="648072"/>
                </a:lnTo>
                <a:lnTo>
                  <a:pt x="500056" y="1001868"/>
                </a:lnTo>
                <a:lnTo>
                  <a:pt x="521498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solidFill>
            <a:schemeClr val="accent2"/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7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0E64B9A6-F8A6-4F13-8219-03039BD924BB}"/>
              </a:ext>
            </a:extLst>
          </p:cNvPr>
          <p:cNvGrpSpPr/>
          <p:nvPr/>
        </p:nvGrpSpPr>
        <p:grpSpPr>
          <a:xfrm rot="19508924">
            <a:off x="9405398" y="1446728"/>
            <a:ext cx="1051344" cy="715676"/>
            <a:chOff x="6936205" y="2105936"/>
            <a:chExt cx="1051344" cy="715676"/>
          </a:xfrm>
          <a:solidFill>
            <a:schemeClr val="accent4"/>
          </a:solidFill>
        </p:grpSpPr>
        <p:sp>
          <p:nvSpPr>
            <p:cNvPr id="13" name="Oval 17">
              <a:extLst>
                <a:ext uri="{FF2B5EF4-FFF2-40B4-BE49-F238E27FC236}">
                  <a16:creationId xmlns:a16="http://schemas.microsoft.com/office/drawing/2014/main" xmlns="" id="{3B4AB0DB-5549-4153-B8F8-A20C74CE2AC1}"/>
                </a:ext>
              </a:extLst>
            </p:cNvPr>
            <p:cNvSpPr/>
            <p:nvPr/>
          </p:nvSpPr>
          <p:spPr>
            <a:xfrm rot="1802267">
              <a:off x="6936205" y="2105936"/>
              <a:ext cx="1051344" cy="534013"/>
            </a:xfrm>
            <a:custGeom>
              <a:avLst/>
              <a:gdLst/>
              <a:ahLst/>
              <a:cxnLst/>
              <a:rect l="l" t="t" r="r" b="b"/>
              <a:pathLst>
                <a:path w="1642560" h="1112415">
                  <a:moveTo>
                    <a:pt x="785832" y="0"/>
                  </a:moveTo>
                  <a:cubicBezTo>
                    <a:pt x="889284" y="0"/>
                    <a:pt x="978919" y="59154"/>
                    <a:pt x="1021736" y="146002"/>
                  </a:cubicBezTo>
                  <a:cubicBezTo>
                    <a:pt x="1051604" y="124976"/>
                    <a:pt x="1088165" y="114656"/>
                    <a:pt x="1127136" y="114656"/>
                  </a:cubicBezTo>
                  <a:cubicBezTo>
                    <a:pt x="1241918" y="114656"/>
                    <a:pt x="1335792" y="204176"/>
                    <a:pt x="1341808" y="317265"/>
                  </a:cubicBezTo>
                  <a:cubicBezTo>
                    <a:pt x="1367781" y="306011"/>
                    <a:pt x="1396440" y="299856"/>
                    <a:pt x="1426536" y="299856"/>
                  </a:cubicBezTo>
                  <a:cubicBezTo>
                    <a:pt x="1545843" y="299856"/>
                    <a:pt x="1642560" y="396573"/>
                    <a:pt x="1642560" y="515880"/>
                  </a:cubicBezTo>
                  <a:cubicBezTo>
                    <a:pt x="1642560" y="635187"/>
                    <a:pt x="1545843" y="731904"/>
                    <a:pt x="1426536" y="731904"/>
                  </a:cubicBezTo>
                  <a:cubicBezTo>
                    <a:pt x="1410361" y="731904"/>
                    <a:pt x="1394601" y="730126"/>
                    <a:pt x="1379539" y="726326"/>
                  </a:cubicBezTo>
                  <a:cubicBezTo>
                    <a:pt x="1382751" y="740807"/>
                    <a:pt x="1384368" y="755855"/>
                    <a:pt x="1384368" y="771280"/>
                  </a:cubicBezTo>
                  <a:cubicBezTo>
                    <a:pt x="1384368" y="890587"/>
                    <a:pt x="1287651" y="987304"/>
                    <a:pt x="1168344" y="987304"/>
                  </a:cubicBezTo>
                  <a:cubicBezTo>
                    <a:pt x="1116932" y="987304"/>
                    <a:pt x="1069714" y="969344"/>
                    <a:pt x="1034633" y="936870"/>
                  </a:cubicBezTo>
                  <a:cubicBezTo>
                    <a:pt x="998570" y="1039401"/>
                    <a:pt x="900661" y="1112415"/>
                    <a:pt x="785697" y="1112415"/>
                  </a:cubicBezTo>
                  <a:cubicBezTo>
                    <a:pt x="664714" y="1112415"/>
                    <a:pt x="562616" y="1031553"/>
                    <a:pt x="531704" y="920578"/>
                  </a:cubicBezTo>
                  <a:cubicBezTo>
                    <a:pt x="504162" y="935791"/>
                    <a:pt x="472429" y="943424"/>
                    <a:pt x="438912" y="943424"/>
                  </a:cubicBezTo>
                  <a:cubicBezTo>
                    <a:pt x="328998" y="943424"/>
                    <a:pt x="238256" y="861336"/>
                    <a:pt x="225670" y="754991"/>
                  </a:cubicBezTo>
                  <a:cubicBezTo>
                    <a:pt x="222493" y="755833"/>
                    <a:pt x="219267" y="755904"/>
                    <a:pt x="216024" y="755904"/>
                  </a:cubicBezTo>
                  <a:cubicBezTo>
                    <a:pt x="96717" y="755904"/>
                    <a:pt x="0" y="659187"/>
                    <a:pt x="0" y="539880"/>
                  </a:cubicBezTo>
                  <a:cubicBezTo>
                    <a:pt x="0" y="429577"/>
                    <a:pt x="82669" y="338583"/>
                    <a:pt x="189559" y="326524"/>
                  </a:cubicBezTo>
                  <a:cubicBezTo>
                    <a:pt x="199739" y="217704"/>
                    <a:pt x="291631" y="132944"/>
                    <a:pt x="403320" y="132944"/>
                  </a:cubicBezTo>
                  <a:cubicBezTo>
                    <a:pt x="453838" y="132944"/>
                    <a:pt x="500306" y="150285"/>
                    <a:pt x="534992" y="182003"/>
                  </a:cubicBezTo>
                  <a:cubicBezTo>
                    <a:pt x="568948" y="76087"/>
                    <a:pt x="668505" y="0"/>
                    <a:pt x="785832" y="0"/>
                  </a:cubicBezTo>
                  <a:close/>
                </a:path>
              </a:pathLst>
            </a:custGeom>
            <a:grpFill/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xmlns="" id="{C241CDFA-63EF-4168-88E7-9B7DA07AA458}"/>
                </a:ext>
              </a:extLst>
            </p:cNvPr>
            <p:cNvSpPr/>
            <p:nvPr/>
          </p:nvSpPr>
          <p:spPr>
            <a:xfrm rot="1802267">
              <a:off x="7415754" y="2668663"/>
              <a:ext cx="138270" cy="82883"/>
            </a:xfrm>
            <a:prstGeom prst="ellipse">
              <a:avLst/>
            </a:prstGeom>
            <a:grpFill/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xmlns="" id="{1C63EF7A-057D-4423-8767-F4C6D4E4139D}"/>
                </a:ext>
              </a:extLst>
            </p:cNvPr>
            <p:cNvSpPr/>
            <p:nvPr/>
          </p:nvSpPr>
          <p:spPr>
            <a:xfrm rot="1802267">
              <a:off x="7328019" y="2747505"/>
              <a:ext cx="99123" cy="59418"/>
            </a:xfrm>
            <a:prstGeom prst="ellipse">
              <a:avLst/>
            </a:prstGeom>
            <a:grpFill/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xmlns="" id="{FBE8AF05-123C-4FFF-B826-E4F691DDD2D2}"/>
                </a:ext>
              </a:extLst>
            </p:cNvPr>
            <p:cNvSpPr/>
            <p:nvPr/>
          </p:nvSpPr>
          <p:spPr>
            <a:xfrm rot="1802267">
              <a:off x="7223281" y="2780130"/>
              <a:ext cx="69202" cy="41482"/>
            </a:xfrm>
            <a:prstGeom prst="ellipse">
              <a:avLst/>
            </a:prstGeom>
            <a:grpFill/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Freeform 31">
            <a:extLst>
              <a:ext uri="{FF2B5EF4-FFF2-40B4-BE49-F238E27FC236}">
                <a16:creationId xmlns:a16="http://schemas.microsoft.com/office/drawing/2014/main" xmlns="" id="{E96B16ED-5B62-44E8-80B4-29FDA3DF194C}"/>
              </a:ext>
            </a:extLst>
          </p:cNvPr>
          <p:cNvSpPr/>
          <p:nvPr/>
        </p:nvSpPr>
        <p:spPr>
          <a:xfrm rot="20895801" flipH="1">
            <a:off x="7585931" y="2318487"/>
            <a:ext cx="980439" cy="691652"/>
          </a:xfrm>
          <a:custGeom>
            <a:avLst/>
            <a:gdLst/>
            <a:ahLst/>
            <a:cxnLst/>
            <a:rect l="l" t="t" r="r" b="b"/>
            <a:pathLst>
              <a:path w="3369265" h="3169133">
                <a:moveTo>
                  <a:pt x="1853392" y="22467"/>
                </a:moveTo>
                <a:cubicBezTo>
                  <a:pt x="2779038" y="151306"/>
                  <a:pt x="3453866" y="798582"/>
                  <a:pt x="3360663" y="1468199"/>
                </a:cubicBezTo>
                <a:cubicBezTo>
                  <a:pt x="3310970" y="1825219"/>
                  <a:pt x="3052981" y="2116507"/>
                  <a:pt x="2681968" y="2289712"/>
                </a:cubicBezTo>
                <a:cubicBezTo>
                  <a:pt x="2533004" y="2673273"/>
                  <a:pt x="2266664" y="2974536"/>
                  <a:pt x="1905221" y="3169133"/>
                </a:cubicBezTo>
                <a:cubicBezTo>
                  <a:pt x="2064692" y="2914965"/>
                  <a:pt x="2148188" y="2677164"/>
                  <a:pt x="2159688" y="2445531"/>
                </a:cubicBezTo>
                <a:cubicBezTo>
                  <a:pt x="1956897" y="2476512"/>
                  <a:pt x="1739289" y="2478459"/>
                  <a:pt x="1515873" y="2447362"/>
                </a:cubicBezTo>
                <a:cubicBezTo>
                  <a:pt x="590227" y="2318523"/>
                  <a:pt x="-84601" y="1671247"/>
                  <a:pt x="8602" y="1001630"/>
                </a:cubicBezTo>
                <a:cubicBezTo>
                  <a:pt x="101805" y="332013"/>
                  <a:pt x="927745" y="-106373"/>
                  <a:pt x="1853392" y="22467"/>
                </a:cubicBezTo>
                <a:close/>
              </a:path>
            </a:pathLst>
          </a:custGeom>
          <a:solidFill>
            <a:schemeClr val="accent2"/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 sz="2700" dirty="0"/>
          </a:p>
        </p:txBody>
      </p:sp>
      <p:sp>
        <p:nvSpPr>
          <p:cNvPr id="18" name="Rounded Rectangle 15">
            <a:extLst>
              <a:ext uri="{FF2B5EF4-FFF2-40B4-BE49-F238E27FC236}">
                <a16:creationId xmlns:a16="http://schemas.microsoft.com/office/drawing/2014/main" xmlns="" id="{26B2346C-5024-487E-8ABD-3EF3D2F796AE}"/>
              </a:ext>
            </a:extLst>
          </p:cNvPr>
          <p:cNvSpPr/>
          <p:nvPr/>
        </p:nvSpPr>
        <p:spPr>
          <a:xfrm rot="20299704" flipH="1">
            <a:off x="7461922" y="3186934"/>
            <a:ext cx="889974" cy="823654"/>
          </a:xfrm>
          <a:custGeom>
            <a:avLst/>
            <a:gdLst/>
            <a:ahLst/>
            <a:cxnLst/>
            <a:rect l="l" t="t" r="r" b="b"/>
            <a:pathLst>
              <a:path w="936104" h="1001868">
                <a:moveTo>
                  <a:pt x="108014" y="0"/>
                </a:moveTo>
                <a:lnTo>
                  <a:pt x="828090" y="0"/>
                </a:lnTo>
                <a:cubicBezTo>
                  <a:pt x="887744" y="0"/>
                  <a:pt x="936104" y="48360"/>
                  <a:pt x="936104" y="108014"/>
                </a:cubicBezTo>
                <a:lnTo>
                  <a:pt x="936104" y="540058"/>
                </a:lnTo>
                <a:cubicBezTo>
                  <a:pt x="936104" y="599712"/>
                  <a:pt x="887744" y="648072"/>
                  <a:pt x="828090" y="648072"/>
                </a:cubicBezTo>
                <a:lnTo>
                  <a:pt x="676954" y="648072"/>
                </a:lnTo>
                <a:lnTo>
                  <a:pt x="500056" y="1001868"/>
                </a:lnTo>
                <a:lnTo>
                  <a:pt x="521498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solidFill>
            <a:schemeClr val="accent1"/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700"/>
          </a:p>
        </p:txBody>
      </p:sp>
      <p:sp>
        <p:nvSpPr>
          <p:cNvPr id="19" name="Rounded Rectangle 15">
            <a:extLst>
              <a:ext uri="{FF2B5EF4-FFF2-40B4-BE49-F238E27FC236}">
                <a16:creationId xmlns:a16="http://schemas.microsoft.com/office/drawing/2014/main" xmlns="" id="{EB4E87DA-CEFB-43F9-B97A-51E607A279EF}"/>
              </a:ext>
            </a:extLst>
          </p:cNvPr>
          <p:cNvSpPr/>
          <p:nvPr/>
        </p:nvSpPr>
        <p:spPr>
          <a:xfrm rot="20299704" flipH="1">
            <a:off x="8327106" y="1534642"/>
            <a:ext cx="889974" cy="823654"/>
          </a:xfrm>
          <a:custGeom>
            <a:avLst/>
            <a:gdLst/>
            <a:ahLst/>
            <a:cxnLst/>
            <a:rect l="l" t="t" r="r" b="b"/>
            <a:pathLst>
              <a:path w="936104" h="1001868">
                <a:moveTo>
                  <a:pt x="108014" y="0"/>
                </a:moveTo>
                <a:lnTo>
                  <a:pt x="828090" y="0"/>
                </a:lnTo>
                <a:cubicBezTo>
                  <a:pt x="887744" y="0"/>
                  <a:pt x="936104" y="48360"/>
                  <a:pt x="936104" y="108014"/>
                </a:cubicBezTo>
                <a:lnTo>
                  <a:pt x="936104" y="540058"/>
                </a:lnTo>
                <a:cubicBezTo>
                  <a:pt x="936104" y="599712"/>
                  <a:pt x="887744" y="648072"/>
                  <a:pt x="828090" y="648072"/>
                </a:cubicBezTo>
                <a:lnTo>
                  <a:pt x="676954" y="648072"/>
                </a:lnTo>
                <a:lnTo>
                  <a:pt x="500056" y="1001868"/>
                </a:lnTo>
                <a:lnTo>
                  <a:pt x="521498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solidFill>
            <a:schemeClr val="accent3"/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700"/>
          </a:p>
        </p:txBody>
      </p:sp>
      <p:sp>
        <p:nvSpPr>
          <p:cNvPr id="23" name="Rounded Rectangle 27">
            <a:extLst>
              <a:ext uri="{FF2B5EF4-FFF2-40B4-BE49-F238E27FC236}">
                <a16:creationId xmlns:a16="http://schemas.microsoft.com/office/drawing/2014/main" xmlns="" id="{F2E642C6-08ED-41F4-8C3F-49085DC6BC9C}"/>
              </a:ext>
            </a:extLst>
          </p:cNvPr>
          <p:cNvSpPr/>
          <p:nvPr/>
        </p:nvSpPr>
        <p:spPr>
          <a:xfrm>
            <a:off x="8518576" y="1648139"/>
            <a:ext cx="350627" cy="26932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4" name="Rounded Rectangle 7">
            <a:extLst>
              <a:ext uri="{FF2B5EF4-FFF2-40B4-BE49-F238E27FC236}">
                <a16:creationId xmlns:a16="http://schemas.microsoft.com/office/drawing/2014/main" xmlns="" id="{ED75D5F5-70BF-4FB2-9BB6-083E61246013}"/>
              </a:ext>
            </a:extLst>
          </p:cNvPr>
          <p:cNvSpPr/>
          <p:nvPr/>
        </p:nvSpPr>
        <p:spPr>
          <a:xfrm>
            <a:off x="7899656" y="2400454"/>
            <a:ext cx="356478" cy="30763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5" name="Teardrop 6">
            <a:extLst>
              <a:ext uri="{FF2B5EF4-FFF2-40B4-BE49-F238E27FC236}">
                <a16:creationId xmlns:a16="http://schemas.microsoft.com/office/drawing/2014/main" xmlns="" id="{B1EF141C-2096-4E93-98F2-C74441BE5E47}"/>
              </a:ext>
            </a:extLst>
          </p:cNvPr>
          <p:cNvSpPr/>
          <p:nvPr/>
        </p:nvSpPr>
        <p:spPr>
          <a:xfrm rot="8100000">
            <a:off x="9763500" y="1606073"/>
            <a:ext cx="245027" cy="245028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6" name="Oval 21">
            <a:extLst>
              <a:ext uri="{FF2B5EF4-FFF2-40B4-BE49-F238E27FC236}">
                <a16:creationId xmlns:a16="http://schemas.microsoft.com/office/drawing/2014/main" xmlns="" id="{6642658E-6258-49BB-9649-D5CE23874F56}"/>
              </a:ext>
            </a:extLst>
          </p:cNvPr>
          <p:cNvSpPr>
            <a:spLocks noChangeAspect="1"/>
          </p:cNvSpPr>
          <p:nvPr/>
        </p:nvSpPr>
        <p:spPr>
          <a:xfrm>
            <a:off x="7682054" y="3320192"/>
            <a:ext cx="300658" cy="303169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xmlns="" id="{CCF5A071-3150-4D14-8AF6-50BB103C8415}"/>
              </a:ext>
            </a:extLst>
          </p:cNvPr>
          <p:cNvSpPr/>
          <p:nvPr/>
        </p:nvSpPr>
        <p:spPr>
          <a:xfrm rot="2700000">
            <a:off x="11293389" y="2706066"/>
            <a:ext cx="250429" cy="44897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xmlns="" id="{E48A4C2B-18B2-4376-9489-12E153A9D20B}"/>
              </a:ext>
            </a:extLst>
          </p:cNvPr>
          <p:cNvSpPr/>
          <p:nvPr/>
        </p:nvSpPr>
        <p:spPr>
          <a:xfrm>
            <a:off x="10826653" y="1856729"/>
            <a:ext cx="339147" cy="31747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pic>
        <p:nvPicPr>
          <p:cNvPr id="29" name="Picture Placeholder 28">
            <a:extLst>
              <a:ext uri="{FF2B5EF4-FFF2-40B4-BE49-F238E27FC236}">
                <a16:creationId xmlns:a16="http://schemas.microsoft.com/office/drawing/2014/main" xmlns="" id="{05BF9E56-31C0-4D16-A65E-F2DB9F09D6E3}"/>
              </a:ext>
            </a:extLst>
          </p:cNvPr>
          <p:cNvPicPr>
            <a:picLocks noGrp="1" noChangeAspect="1"/>
          </p:cNvPicPr>
          <p:nvPr>
            <p:ph type="pic" idx="14"/>
          </p:nvPr>
        </p:nvPicPr>
        <p:blipFill>
          <a:blip r:embed="rId2" cstate="print"/>
          <a:srcRect l="10911" r="10911"/>
          <a:stretch>
            <a:fillRect/>
          </a:stretch>
        </p:blipFill>
        <p:spPr>
          <a:xfrm>
            <a:off x="9064768" y="3266771"/>
            <a:ext cx="1345851" cy="138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6291301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>
            <a:extLst>
              <a:ext uri="{FF2B5EF4-FFF2-40B4-BE49-F238E27FC236}">
                <a16:creationId xmlns:a16="http://schemas.microsoft.com/office/drawing/2014/main" xmlns="" id="{9C2C176E-E246-4BBC-B0FB-8706F699C9DB}"/>
              </a:ext>
            </a:extLst>
          </p:cNvPr>
          <p:cNvGrpSpPr/>
          <p:nvPr/>
        </p:nvGrpSpPr>
        <p:grpSpPr>
          <a:xfrm>
            <a:off x="7806630" y="3269223"/>
            <a:ext cx="3259421" cy="3261222"/>
            <a:chOff x="2265079" y="1581548"/>
            <a:chExt cx="3028217" cy="3029891"/>
          </a:xfrm>
        </p:grpSpPr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xmlns="" id="{284A45A4-8AD6-4CC6-BF88-4855531DBC9D}"/>
                </a:ext>
              </a:extLst>
            </p:cNvPr>
            <p:cNvSpPr/>
            <p:nvPr/>
          </p:nvSpPr>
          <p:spPr>
            <a:xfrm>
              <a:off x="2265854" y="1584775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31E39169-71B6-43B0-9067-E72AC4DE671D}"/>
                </a:ext>
              </a:extLst>
            </p:cNvPr>
            <p:cNvSpPr/>
            <p:nvPr/>
          </p:nvSpPr>
          <p:spPr>
            <a:xfrm>
              <a:off x="2265079" y="1581548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71" name="Freeform: Shape 70">
            <a:extLst>
              <a:ext uri="{FF2B5EF4-FFF2-40B4-BE49-F238E27FC236}">
                <a16:creationId xmlns:a16="http://schemas.microsoft.com/office/drawing/2014/main" xmlns="" id="{B748CEDB-8AD7-4710-8BAA-D296049EC930}"/>
              </a:ext>
            </a:extLst>
          </p:cNvPr>
          <p:cNvSpPr/>
          <p:nvPr/>
        </p:nvSpPr>
        <p:spPr>
          <a:xfrm>
            <a:off x="6950778" y="882284"/>
            <a:ext cx="2777886" cy="4003297"/>
          </a:xfrm>
          <a:custGeom>
            <a:avLst/>
            <a:gdLst>
              <a:gd name="connsiteX0" fmla="*/ 1012072 w 3080644"/>
              <a:gd name="connsiteY0" fmla="*/ 3220106 h 4439610"/>
              <a:gd name="connsiteX1" fmla="*/ 998456 w 3080644"/>
              <a:gd name="connsiteY1" fmla="*/ 3229609 h 4439610"/>
              <a:gd name="connsiteX2" fmla="*/ 962396 w 3080644"/>
              <a:gd name="connsiteY2" fmla="*/ 3356060 h 4439610"/>
              <a:gd name="connsiteX3" fmla="*/ 967019 w 3080644"/>
              <a:gd name="connsiteY3" fmla="*/ 3386898 h 4439610"/>
              <a:gd name="connsiteX4" fmla="*/ 2308946 w 3080644"/>
              <a:gd name="connsiteY4" fmla="*/ 281 h 4439610"/>
              <a:gd name="connsiteX5" fmla="*/ 2488812 w 3080644"/>
              <a:gd name="connsiteY5" fmla="*/ 48840 h 4439610"/>
              <a:gd name="connsiteX6" fmla="*/ 2621336 w 3080644"/>
              <a:gd name="connsiteY6" fmla="*/ 156633 h 4439610"/>
              <a:gd name="connsiteX7" fmla="*/ 2720730 w 3080644"/>
              <a:gd name="connsiteY7" fmla="*/ 341421 h 4439610"/>
              <a:gd name="connsiteX8" fmla="*/ 2724462 w 3080644"/>
              <a:gd name="connsiteY8" fmla="*/ 396483 h 4439610"/>
              <a:gd name="connsiteX9" fmla="*/ 2765527 w 3080644"/>
              <a:gd name="connsiteY9" fmla="*/ 475812 h 4439610"/>
              <a:gd name="connsiteX10" fmla="*/ 2870052 w 3080644"/>
              <a:gd name="connsiteY10" fmla="*/ 599937 h 4439610"/>
              <a:gd name="connsiteX11" fmla="*/ 2960580 w 3080644"/>
              <a:gd name="connsiteY11" fmla="*/ 758592 h 4439610"/>
              <a:gd name="connsiteX12" fmla="*/ 2985778 w 3080644"/>
              <a:gd name="connsiteY12" fmla="*/ 861253 h 4439610"/>
              <a:gd name="connsiteX13" fmla="*/ 2984378 w 3080644"/>
              <a:gd name="connsiteY13" fmla="*/ 1020375 h 4439610"/>
              <a:gd name="connsiteX14" fmla="*/ 3052508 w 3080644"/>
              <a:gd name="connsiteY14" fmla="*/ 1264425 h 4439610"/>
              <a:gd name="connsiteX15" fmla="*/ 3070706 w 3080644"/>
              <a:gd name="connsiteY15" fmla="*/ 1427281 h 4439610"/>
              <a:gd name="connsiteX16" fmla="*/ 3049708 w 3080644"/>
              <a:gd name="connsiteY16" fmla="*/ 1536940 h 4439610"/>
              <a:gd name="connsiteX17" fmla="*/ 3052508 w 3080644"/>
              <a:gd name="connsiteY17" fmla="*/ 1562605 h 4439610"/>
              <a:gd name="connsiteX18" fmla="*/ 3019376 w 3080644"/>
              <a:gd name="connsiteY18" fmla="*/ 1547206 h 4439610"/>
              <a:gd name="connsiteX19" fmla="*/ 2996511 w 3080644"/>
              <a:gd name="connsiteY19" fmla="*/ 1492143 h 4439610"/>
              <a:gd name="connsiteX20" fmla="*/ 2982045 w 3080644"/>
              <a:gd name="connsiteY20" fmla="*/ 1477677 h 4439610"/>
              <a:gd name="connsiteX21" fmla="*/ 3023576 w 3080644"/>
              <a:gd name="connsiteY21" fmla="*/ 1674598 h 4439610"/>
              <a:gd name="connsiteX22" fmla="*/ 3024042 w 3080644"/>
              <a:gd name="connsiteY22" fmla="*/ 1714729 h 4439610"/>
              <a:gd name="connsiteX23" fmla="*/ 3018910 w 3080644"/>
              <a:gd name="connsiteY23" fmla="*/ 1788457 h 4439610"/>
              <a:gd name="connsiteX24" fmla="*/ 3029642 w 3080644"/>
              <a:gd name="connsiteY24" fmla="*/ 2003576 h 4439610"/>
              <a:gd name="connsiteX25" fmla="*/ 3033842 w 3080644"/>
              <a:gd name="connsiteY25" fmla="*/ 2022241 h 4439610"/>
              <a:gd name="connsiteX26" fmla="*/ 3033842 w 3080644"/>
              <a:gd name="connsiteY26" fmla="*/ 2062838 h 4439610"/>
              <a:gd name="connsiteX27" fmla="*/ 3040842 w 3080644"/>
              <a:gd name="connsiteY27" fmla="*/ 2106236 h 4439610"/>
              <a:gd name="connsiteX28" fmla="*/ 3043641 w 3080644"/>
              <a:gd name="connsiteY28" fmla="*/ 2141700 h 4439610"/>
              <a:gd name="connsiteX29" fmla="*/ 3019376 w 3080644"/>
              <a:gd name="connsiteY29" fmla="*/ 2172032 h 4439610"/>
              <a:gd name="connsiteX30" fmla="*/ 3015176 w 3080644"/>
              <a:gd name="connsiteY30" fmla="*/ 2210295 h 4439610"/>
              <a:gd name="connsiteX31" fmla="*/ 3027309 w 3080644"/>
              <a:gd name="connsiteY31" fmla="*/ 2236427 h 4439610"/>
              <a:gd name="connsiteX32" fmla="*/ 3031975 w 3080644"/>
              <a:gd name="connsiteY32" fmla="*/ 2312955 h 4439610"/>
              <a:gd name="connsiteX33" fmla="*/ 3013776 w 3080644"/>
              <a:gd name="connsiteY33" fmla="*/ 2388083 h 4439610"/>
              <a:gd name="connsiteX34" fmla="*/ 3026842 w 3080644"/>
              <a:gd name="connsiteY34" fmla="*/ 2440813 h 4439610"/>
              <a:gd name="connsiteX35" fmla="*/ 3035708 w 3080644"/>
              <a:gd name="connsiteY35" fmla="*/ 2519675 h 4439610"/>
              <a:gd name="connsiteX36" fmla="*/ 2994664 w 3080644"/>
              <a:gd name="connsiteY36" fmla="*/ 2801522 h 4439610"/>
              <a:gd name="connsiteX37" fmla="*/ 2850383 w 3080644"/>
              <a:gd name="connsiteY37" fmla="*/ 2974514 h 4439610"/>
              <a:gd name="connsiteX38" fmla="*/ 1839152 w 3080644"/>
              <a:gd name="connsiteY38" fmla="*/ 3077828 h 4439610"/>
              <a:gd name="connsiteX39" fmla="*/ 1839722 w 3080644"/>
              <a:gd name="connsiteY39" fmla="*/ 3074971 h 4439610"/>
              <a:gd name="connsiteX40" fmla="*/ 1584473 w 3080644"/>
              <a:gd name="connsiteY40" fmla="*/ 3080570 h 4439610"/>
              <a:gd name="connsiteX41" fmla="*/ 1527076 w 3080644"/>
              <a:gd name="connsiteY41" fmla="*/ 2985377 h 4439610"/>
              <a:gd name="connsiteX42" fmla="*/ 1493012 w 3080644"/>
              <a:gd name="connsiteY42" fmla="*/ 3048839 h 4439610"/>
              <a:gd name="connsiteX43" fmla="*/ 1479480 w 3080644"/>
              <a:gd name="connsiteY43" fmla="*/ 3134700 h 4439610"/>
              <a:gd name="connsiteX44" fmla="*/ 1398752 w 3080644"/>
              <a:gd name="connsiteY44" fmla="*/ 3373150 h 4439610"/>
              <a:gd name="connsiteX45" fmla="*/ 1258761 w 3080644"/>
              <a:gd name="connsiteY45" fmla="*/ 3624667 h 4439610"/>
              <a:gd name="connsiteX46" fmla="*/ 1166368 w 3080644"/>
              <a:gd name="connsiteY46" fmla="*/ 3782389 h 4439610"/>
              <a:gd name="connsiteX47" fmla="*/ 1217231 w 3080644"/>
              <a:gd name="connsiteY47" fmla="*/ 3960177 h 4439610"/>
              <a:gd name="connsiteX48" fmla="*/ 1225630 w 3080644"/>
              <a:gd name="connsiteY48" fmla="*/ 4055838 h 4439610"/>
              <a:gd name="connsiteX49" fmla="*/ 1198565 w 3080644"/>
              <a:gd name="connsiteY49" fmla="*/ 4434746 h 4439610"/>
              <a:gd name="connsiteX50" fmla="*/ 1075840 w 3080644"/>
              <a:gd name="connsiteY50" fmla="*/ 4436146 h 4439610"/>
              <a:gd name="connsiteX51" fmla="*/ 1078640 w 3080644"/>
              <a:gd name="connsiteY51" fmla="*/ 4341885 h 4439610"/>
              <a:gd name="connsiteX52" fmla="*/ 1045509 w 3080644"/>
              <a:gd name="connsiteY52" fmla="*/ 4179029 h 4439610"/>
              <a:gd name="connsiteX53" fmla="*/ 1010512 w 3080644"/>
              <a:gd name="connsiteY53" fmla="*/ 4194896 h 4439610"/>
              <a:gd name="connsiteX54" fmla="*/ 877053 w 3080644"/>
              <a:gd name="connsiteY54" fmla="*/ 4370350 h 4439610"/>
              <a:gd name="connsiteX55" fmla="*/ 852788 w 3080644"/>
              <a:gd name="connsiteY55" fmla="*/ 4419814 h 4439610"/>
              <a:gd name="connsiteX56" fmla="*/ 798659 w 3080644"/>
              <a:gd name="connsiteY56" fmla="*/ 4430079 h 4439610"/>
              <a:gd name="connsiteX57" fmla="*/ 390353 w 3080644"/>
              <a:gd name="connsiteY57" fmla="*/ 4431480 h 4439610"/>
              <a:gd name="connsiteX58" fmla="*/ 330624 w 3080644"/>
              <a:gd name="connsiteY58" fmla="*/ 4345152 h 4439610"/>
              <a:gd name="connsiteX59" fmla="*/ 417418 w 3080644"/>
              <a:gd name="connsiteY59" fmla="*/ 4271890 h 4439610"/>
              <a:gd name="connsiteX60" fmla="*/ 629270 w 3080644"/>
              <a:gd name="connsiteY60" fmla="*/ 4140766 h 4439610"/>
              <a:gd name="connsiteX61" fmla="*/ 854655 w 3080644"/>
              <a:gd name="connsiteY61" fmla="*/ 3752525 h 4439610"/>
              <a:gd name="connsiteX62" fmla="*/ 904177 w 3080644"/>
              <a:gd name="connsiteY62" fmla="*/ 3610493 h 4439610"/>
              <a:gd name="connsiteX63" fmla="*/ 934079 w 3080644"/>
              <a:gd name="connsiteY63" fmla="*/ 3506319 h 4439610"/>
              <a:gd name="connsiteX64" fmla="*/ 927574 w 3080644"/>
              <a:gd name="connsiteY64" fmla="*/ 3515515 h 4439610"/>
              <a:gd name="connsiteX65" fmla="*/ 757236 w 3080644"/>
              <a:gd name="connsiteY65" fmla="*/ 3829614 h 4439610"/>
              <a:gd name="connsiteX66" fmla="*/ 646288 w 3080644"/>
              <a:gd name="connsiteY66" fmla="*/ 3780046 h 4439610"/>
              <a:gd name="connsiteX67" fmla="*/ 687845 w 3080644"/>
              <a:gd name="connsiteY67" fmla="*/ 3696436 h 4439610"/>
              <a:gd name="connsiteX68" fmla="*/ 725497 w 3080644"/>
              <a:gd name="connsiteY68" fmla="*/ 3536257 h 4439610"/>
              <a:gd name="connsiteX69" fmla="*/ 687452 w 3080644"/>
              <a:gd name="connsiteY69" fmla="*/ 3536031 h 4439610"/>
              <a:gd name="connsiteX70" fmla="*/ 494767 w 3080644"/>
              <a:gd name="connsiteY70" fmla="*/ 3638547 h 4439610"/>
              <a:gd name="connsiteX71" fmla="*/ 452459 w 3080644"/>
              <a:gd name="connsiteY71" fmla="*/ 3672981 h 4439610"/>
              <a:gd name="connsiteX72" fmla="*/ 399529 w 3080644"/>
              <a:gd name="connsiteY72" fmla="*/ 3659795 h 4439610"/>
              <a:gd name="connsiteX73" fmla="*/ 31755 w 3080644"/>
              <a:gd name="connsiteY73" fmla="*/ 3491953 h 4439610"/>
              <a:gd name="connsiteX74" fmla="*/ 13794 w 3080644"/>
              <a:gd name="connsiteY74" fmla="*/ 3389581 h 4439610"/>
              <a:gd name="connsiteX75" fmla="*/ 122189 w 3080644"/>
              <a:gd name="connsiteY75" fmla="*/ 3359641 h 4439610"/>
              <a:gd name="connsiteX76" fmla="*/ 367016 w 3080644"/>
              <a:gd name="connsiteY76" fmla="*/ 3329460 h 4439610"/>
              <a:gd name="connsiteX77" fmla="*/ 730498 w 3080644"/>
              <a:gd name="connsiteY77" fmla="*/ 3073655 h 4439610"/>
              <a:gd name="connsiteX78" fmla="*/ 930990 w 3080644"/>
              <a:gd name="connsiteY78" fmla="*/ 2853676 h 4439610"/>
              <a:gd name="connsiteX79" fmla="*/ 1144392 w 3080644"/>
              <a:gd name="connsiteY79" fmla="*/ 2597933 h 4439610"/>
              <a:gd name="connsiteX80" fmla="*/ 1252705 w 3080644"/>
              <a:gd name="connsiteY80" fmla="*/ 2468769 h 4439610"/>
              <a:gd name="connsiteX81" fmla="*/ 1305401 w 3080644"/>
              <a:gd name="connsiteY81" fmla="*/ 2412606 h 4439610"/>
              <a:gd name="connsiteX82" fmla="*/ 1330036 w 3080644"/>
              <a:gd name="connsiteY82" fmla="*/ 2385821 h 4439610"/>
              <a:gd name="connsiteX83" fmla="*/ 1317469 w 3080644"/>
              <a:gd name="connsiteY83" fmla="*/ 2383581 h 4439610"/>
              <a:gd name="connsiteX84" fmla="*/ 1067441 w 3080644"/>
              <a:gd name="connsiteY84" fmla="*/ 2339087 h 4439610"/>
              <a:gd name="connsiteX85" fmla="*/ 1042709 w 3080644"/>
              <a:gd name="connsiteY85" fmla="*/ 2340020 h 4439610"/>
              <a:gd name="connsiteX86" fmla="*/ 960115 w 3080644"/>
              <a:gd name="connsiteY86" fmla="*/ 2320422 h 4439610"/>
              <a:gd name="connsiteX87" fmla="*/ 880320 w 3080644"/>
              <a:gd name="connsiteY87" fmla="*/ 2285424 h 4439610"/>
              <a:gd name="connsiteX88" fmla="*/ 683867 w 3080644"/>
              <a:gd name="connsiteY88" fmla="*/ 2273291 h 4439610"/>
              <a:gd name="connsiteX89" fmla="*/ 513078 w 3080644"/>
              <a:gd name="connsiteY89" fmla="*/ 2156633 h 4439610"/>
              <a:gd name="connsiteX90" fmla="*/ 503745 w 3080644"/>
              <a:gd name="connsiteY90" fmla="*/ 2129568 h 4439610"/>
              <a:gd name="connsiteX91" fmla="*/ 486480 w 3080644"/>
              <a:gd name="connsiteY91" fmla="*/ 1980244 h 4439610"/>
              <a:gd name="connsiteX92" fmla="*/ 493013 w 3080644"/>
              <a:gd name="connsiteY92" fmla="*/ 1909782 h 4439610"/>
              <a:gd name="connsiteX93" fmla="*/ 488346 w 3080644"/>
              <a:gd name="connsiteY93" fmla="*/ 1887384 h 4439610"/>
              <a:gd name="connsiteX94" fmla="*/ 396886 w 3080644"/>
              <a:gd name="connsiteY94" fmla="*/ 1753926 h 4439610"/>
              <a:gd name="connsiteX95" fmla="*/ 336223 w 3080644"/>
              <a:gd name="connsiteY95" fmla="*/ 1658266 h 4439610"/>
              <a:gd name="connsiteX96" fmla="*/ 294226 w 3080644"/>
              <a:gd name="connsiteY96" fmla="*/ 1596670 h 4439610"/>
              <a:gd name="connsiteX97" fmla="*/ 292359 w 3080644"/>
              <a:gd name="connsiteY97" fmla="*/ 1557006 h 4439610"/>
              <a:gd name="connsiteX98" fmla="*/ 350222 w 3080644"/>
              <a:gd name="connsiteY98" fmla="*/ 1319955 h 4439610"/>
              <a:gd name="connsiteX99" fmla="*/ 386620 w 3080644"/>
              <a:gd name="connsiteY99" fmla="*/ 1260692 h 4439610"/>
              <a:gd name="connsiteX100" fmla="*/ 403886 w 3080644"/>
              <a:gd name="connsiteY100" fmla="*/ 1241560 h 4439610"/>
              <a:gd name="connsiteX101" fmla="*/ 446349 w 3080644"/>
              <a:gd name="connsiteY101" fmla="*/ 1247626 h 4439610"/>
              <a:gd name="connsiteX102" fmla="*/ 498612 w 3080644"/>
              <a:gd name="connsiteY102" fmla="*/ 1325554 h 4439610"/>
              <a:gd name="connsiteX103" fmla="*/ 559275 w 3080644"/>
              <a:gd name="connsiteY103" fmla="*/ 1341886 h 4439610"/>
              <a:gd name="connsiteX104" fmla="*/ 592872 w 3080644"/>
              <a:gd name="connsiteY104" fmla="*/ 1325554 h 4439610"/>
              <a:gd name="connsiteX105" fmla="*/ 614805 w 3080644"/>
              <a:gd name="connsiteY105" fmla="*/ 1331621 h 4439610"/>
              <a:gd name="connsiteX106" fmla="*/ 620871 w 3080644"/>
              <a:gd name="connsiteY106" fmla="*/ 1342820 h 4439610"/>
              <a:gd name="connsiteX107" fmla="*/ 776727 w 3080644"/>
              <a:gd name="connsiteY107" fmla="*/ 1660598 h 4439610"/>
              <a:gd name="connsiteX108" fmla="*/ 947049 w 3080644"/>
              <a:gd name="connsiteY108" fmla="*/ 1996577 h 4439610"/>
              <a:gd name="connsiteX109" fmla="*/ 934450 w 3080644"/>
              <a:gd name="connsiteY109" fmla="*/ 2043240 h 4439610"/>
              <a:gd name="connsiteX110" fmla="*/ 931183 w 3080644"/>
              <a:gd name="connsiteY110" fmla="*/ 2059106 h 4439610"/>
              <a:gd name="connsiteX111" fmla="*/ 985779 w 3080644"/>
              <a:gd name="connsiteY111" fmla="*/ 2129101 h 4439610"/>
              <a:gd name="connsiteX112" fmla="*/ 1000712 w 3080644"/>
              <a:gd name="connsiteY112" fmla="*/ 2128167 h 4439610"/>
              <a:gd name="connsiteX113" fmla="*/ 1085640 w 3080644"/>
              <a:gd name="connsiteY113" fmla="*/ 2136100 h 4439610"/>
              <a:gd name="connsiteX114" fmla="*/ 1136503 w 3080644"/>
              <a:gd name="connsiteY114" fmla="*/ 2165032 h 4439610"/>
              <a:gd name="connsiteX115" fmla="*/ 1398752 w 3080644"/>
              <a:gd name="connsiteY115" fmla="*/ 2163632 h 4439610"/>
              <a:gd name="connsiteX116" fmla="*/ 1788859 w 3080644"/>
              <a:gd name="connsiteY116" fmla="*/ 2191163 h 4439610"/>
              <a:gd name="connsiteX117" fmla="*/ 1889186 w 3080644"/>
              <a:gd name="connsiteY117" fmla="*/ 2172032 h 4439610"/>
              <a:gd name="connsiteX118" fmla="*/ 2030576 w 3080644"/>
              <a:gd name="connsiteY118" fmla="*/ 1187897 h 4439610"/>
              <a:gd name="connsiteX119" fmla="*/ 2246161 w 3080644"/>
              <a:gd name="connsiteY119" fmla="*/ 1003109 h 4439610"/>
              <a:gd name="connsiteX120" fmla="*/ 2235428 w 3080644"/>
              <a:gd name="connsiteY120" fmla="*/ 912582 h 4439610"/>
              <a:gd name="connsiteX121" fmla="*/ 2164034 w 3080644"/>
              <a:gd name="connsiteY121" fmla="*/ 886451 h 4439610"/>
              <a:gd name="connsiteX122" fmla="*/ 2059507 w 3080644"/>
              <a:gd name="connsiteY122" fmla="*/ 907916 h 4439610"/>
              <a:gd name="connsiteX123" fmla="*/ 2009577 w 3080644"/>
              <a:gd name="connsiteY123" fmla="*/ 872918 h 4439610"/>
              <a:gd name="connsiteX124" fmla="*/ 2001644 w 3080644"/>
              <a:gd name="connsiteY124" fmla="*/ 817856 h 4439610"/>
              <a:gd name="connsiteX125" fmla="*/ 1981112 w 3080644"/>
              <a:gd name="connsiteY125" fmla="*/ 797323 h 4439610"/>
              <a:gd name="connsiteX126" fmla="*/ 1965714 w 3080644"/>
              <a:gd name="connsiteY126" fmla="*/ 766059 h 4439610"/>
              <a:gd name="connsiteX127" fmla="*/ 1956381 w 3080644"/>
              <a:gd name="connsiteY127" fmla="*/ 741794 h 4439610"/>
              <a:gd name="connsiteX128" fmla="*/ 1933049 w 3080644"/>
              <a:gd name="connsiteY128" fmla="*/ 697930 h 4439610"/>
              <a:gd name="connsiteX129" fmla="*/ 1922783 w 3080644"/>
              <a:gd name="connsiteY129" fmla="*/ 677865 h 4439610"/>
              <a:gd name="connsiteX130" fmla="*/ 1888252 w 3080644"/>
              <a:gd name="connsiteY130" fmla="*/ 664332 h 4439610"/>
              <a:gd name="connsiteX131" fmla="*/ 1867720 w 3080644"/>
              <a:gd name="connsiteY131" fmla="*/ 613469 h 4439610"/>
              <a:gd name="connsiteX132" fmla="*/ 1893852 w 3080644"/>
              <a:gd name="connsiteY132" fmla="*/ 557940 h 4439610"/>
              <a:gd name="connsiteX133" fmla="*/ 1919517 w 3080644"/>
              <a:gd name="connsiteY133" fmla="*/ 453880 h 4439610"/>
              <a:gd name="connsiteX134" fmla="*/ 1918584 w 3080644"/>
              <a:gd name="connsiteY134" fmla="*/ 396483 h 4439610"/>
              <a:gd name="connsiteX135" fmla="*/ 1928850 w 3080644"/>
              <a:gd name="connsiteY135" fmla="*/ 228961 h 4439610"/>
              <a:gd name="connsiteX136" fmla="*/ 1913451 w 3080644"/>
              <a:gd name="connsiteY136" fmla="*/ 192098 h 4439610"/>
              <a:gd name="connsiteX137" fmla="*/ 1947982 w 3080644"/>
              <a:gd name="connsiteY137" fmla="*/ 131435 h 4439610"/>
              <a:gd name="connsiteX138" fmla="*/ 2056241 w 3080644"/>
              <a:gd name="connsiteY138" fmla="*/ 76839 h 4439610"/>
              <a:gd name="connsiteX139" fmla="*/ 2244762 w 3080644"/>
              <a:gd name="connsiteY139" fmla="*/ 9643 h 4439610"/>
              <a:gd name="connsiteX140" fmla="*/ 2308946 w 3080644"/>
              <a:gd name="connsiteY140" fmla="*/ 281 h 4439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080644" h="4439610">
                <a:moveTo>
                  <a:pt x="1012072" y="3220106"/>
                </a:moveTo>
                <a:lnTo>
                  <a:pt x="998456" y="3229609"/>
                </a:lnTo>
                <a:cubicBezTo>
                  <a:pt x="943555" y="3272612"/>
                  <a:pt x="952339" y="3307176"/>
                  <a:pt x="962396" y="3356060"/>
                </a:cubicBezTo>
                <a:lnTo>
                  <a:pt x="967019" y="3386898"/>
                </a:lnTo>
                <a:close/>
                <a:moveTo>
                  <a:pt x="2308946" y="281"/>
                </a:moveTo>
                <a:cubicBezTo>
                  <a:pt x="2371920" y="-2431"/>
                  <a:pt x="2431416" y="14543"/>
                  <a:pt x="2488812" y="48840"/>
                </a:cubicBezTo>
                <a:cubicBezTo>
                  <a:pt x="2538275" y="78705"/>
                  <a:pt x="2581672" y="115103"/>
                  <a:pt x="2621336" y="156633"/>
                </a:cubicBezTo>
                <a:cubicBezTo>
                  <a:pt x="2661467" y="198163"/>
                  <a:pt x="2716063" y="285425"/>
                  <a:pt x="2720730" y="341421"/>
                </a:cubicBezTo>
                <a:cubicBezTo>
                  <a:pt x="2722129" y="359620"/>
                  <a:pt x="2723530" y="377818"/>
                  <a:pt x="2724462" y="396483"/>
                </a:cubicBezTo>
                <a:cubicBezTo>
                  <a:pt x="2727729" y="442214"/>
                  <a:pt x="2723996" y="462746"/>
                  <a:pt x="2765527" y="475812"/>
                </a:cubicBezTo>
                <a:cubicBezTo>
                  <a:pt x="2828522" y="496344"/>
                  <a:pt x="2842988" y="542541"/>
                  <a:pt x="2870052" y="599937"/>
                </a:cubicBezTo>
                <a:cubicBezTo>
                  <a:pt x="2898518" y="660599"/>
                  <a:pt x="2944715" y="696997"/>
                  <a:pt x="2960580" y="758592"/>
                </a:cubicBezTo>
                <a:cubicBezTo>
                  <a:pt x="2968980" y="791257"/>
                  <a:pt x="2990444" y="829054"/>
                  <a:pt x="2985778" y="861253"/>
                </a:cubicBezTo>
                <a:cubicBezTo>
                  <a:pt x="2977379" y="918182"/>
                  <a:pt x="2966646" y="967179"/>
                  <a:pt x="2984378" y="1020375"/>
                </a:cubicBezTo>
                <a:cubicBezTo>
                  <a:pt x="3010510" y="1097837"/>
                  <a:pt x="3017043" y="1189764"/>
                  <a:pt x="3052508" y="1264425"/>
                </a:cubicBezTo>
                <a:cubicBezTo>
                  <a:pt x="3080038" y="1322754"/>
                  <a:pt x="3089838" y="1368951"/>
                  <a:pt x="3070706" y="1427281"/>
                </a:cubicBezTo>
                <a:cubicBezTo>
                  <a:pt x="3059507" y="1461812"/>
                  <a:pt x="3043641" y="1500543"/>
                  <a:pt x="3049708" y="1536940"/>
                </a:cubicBezTo>
                <a:cubicBezTo>
                  <a:pt x="3051574" y="1547206"/>
                  <a:pt x="3066040" y="1557939"/>
                  <a:pt x="3052508" y="1562605"/>
                </a:cubicBezTo>
                <a:cubicBezTo>
                  <a:pt x="3039442" y="1566805"/>
                  <a:pt x="3025442" y="1556072"/>
                  <a:pt x="3019376" y="1547206"/>
                </a:cubicBezTo>
                <a:cubicBezTo>
                  <a:pt x="3008177" y="1530874"/>
                  <a:pt x="3007244" y="1508942"/>
                  <a:pt x="2996511" y="1492143"/>
                </a:cubicBezTo>
                <a:cubicBezTo>
                  <a:pt x="2993244" y="1487477"/>
                  <a:pt x="2991378" y="1481411"/>
                  <a:pt x="2982045" y="1477677"/>
                </a:cubicBezTo>
                <a:cubicBezTo>
                  <a:pt x="2991845" y="1545340"/>
                  <a:pt x="2993244" y="1612535"/>
                  <a:pt x="3023576" y="1674598"/>
                </a:cubicBezTo>
                <a:cubicBezTo>
                  <a:pt x="3030109" y="1687664"/>
                  <a:pt x="3030576" y="1700263"/>
                  <a:pt x="3024042" y="1714729"/>
                </a:cubicBezTo>
                <a:cubicBezTo>
                  <a:pt x="3013310" y="1738061"/>
                  <a:pt x="3017509" y="1763726"/>
                  <a:pt x="3018910" y="1788457"/>
                </a:cubicBezTo>
                <a:cubicBezTo>
                  <a:pt x="3022176" y="1860319"/>
                  <a:pt x="3025909" y="1931714"/>
                  <a:pt x="3029642" y="2003576"/>
                </a:cubicBezTo>
                <a:cubicBezTo>
                  <a:pt x="3030109" y="2010109"/>
                  <a:pt x="3030109" y="2016642"/>
                  <a:pt x="3033842" y="2022241"/>
                </a:cubicBezTo>
                <a:cubicBezTo>
                  <a:pt x="3043641" y="2035774"/>
                  <a:pt x="3040842" y="2048840"/>
                  <a:pt x="3033842" y="2062838"/>
                </a:cubicBezTo>
                <a:cubicBezTo>
                  <a:pt x="3022176" y="2085704"/>
                  <a:pt x="3023109" y="2088970"/>
                  <a:pt x="3040842" y="2106236"/>
                </a:cubicBezTo>
                <a:cubicBezTo>
                  <a:pt x="3055774" y="2120702"/>
                  <a:pt x="3056240" y="2124434"/>
                  <a:pt x="3043641" y="2141700"/>
                </a:cubicBezTo>
                <a:cubicBezTo>
                  <a:pt x="3035708" y="2151966"/>
                  <a:pt x="3027309" y="2161765"/>
                  <a:pt x="3019376" y="2172032"/>
                </a:cubicBezTo>
                <a:cubicBezTo>
                  <a:pt x="3010043" y="2183698"/>
                  <a:pt x="3009110" y="2196763"/>
                  <a:pt x="3015176" y="2210295"/>
                </a:cubicBezTo>
                <a:cubicBezTo>
                  <a:pt x="3018910" y="2219162"/>
                  <a:pt x="3021709" y="2228961"/>
                  <a:pt x="3027309" y="2236427"/>
                </a:cubicBezTo>
                <a:cubicBezTo>
                  <a:pt x="3046441" y="2261158"/>
                  <a:pt x="3040842" y="2286357"/>
                  <a:pt x="3031975" y="2312955"/>
                </a:cubicBezTo>
                <a:cubicBezTo>
                  <a:pt x="3024042" y="2337687"/>
                  <a:pt x="3013776" y="2361485"/>
                  <a:pt x="3013776" y="2388083"/>
                </a:cubicBezTo>
                <a:cubicBezTo>
                  <a:pt x="3013776" y="2406749"/>
                  <a:pt x="3016576" y="2424948"/>
                  <a:pt x="3026842" y="2440813"/>
                </a:cubicBezTo>
                <a:cubicBezTo>
                  <a:pt x="3042708" y="2466011"/>
                  <a:pt x="3037575" y="2493076"/>
                  <a:pt x="3035708" y="2519675"/>
                </a:cubicBezTo>
                <a:cubicBezTo>
                  <a:pt x="3026842" y="2633067"/>
                  <a:pt x="2998864" y="2687663"/>
                  <a:pt x="2994664" y="2801522"/>
                </a:cubicBezTo>
                <a:cubicBezTo>
                  <a:pt x="2962188" y="2904273"/>
                  <a:pt x="2877914" y="2943717"/>
                  <a:pt x="2850383" y="2974514"/>
                </a:cubicBezTo>
                <a:cubicBezTo>
                  <a:pt x="2654690" y="3020565"/>
                  <a:pt x="2021062" y="3065229"/>
                  <a:pt x="1839152" y="3077828"/>
                </a:cubicBezTo>
                <a:lnTo>
                  <a:pt x="1839722" y="3074971"/>
                </a:lnTo>
                <a:lnTo>
                  <a:pt x="1584473" y="3080570"/>
                </a:lnTo>
                <a:cubicBezTo>
                  <a:pt x="1561141" y="3038573"/>
                  <a:pt x="1556008" y="3017108"/>
                  <a:pt x="1527076" y="2985377"/>
                </a:cubicBezTo>
                <a:cubicBezTo>
                  <a:pt x="1500012" y="2955979"/>
                  <a:pt x="1496746" y="3026440"/>
                  <a:pt x="1493012" y="3048839"/>
                </a:cubicBezTo>
                <a:cubicBezTo>
                  <a:pt x="1488346" y="3077304"/>
                  <a:pt x="1484146" y="3106235"/>
                  <a:pt x="1479480" y="3134700"/>
                </a:cubicBezTo>
                <a:cubicBezTo>
                  <a:pt x="1475280" y="3160365"/>
                  <a:pt x="1422083" y="3319954"/>
                  <a:pt x="1398752" y="3373150"/>
                </a:cubicBezTo>
                <a:cubicBezTo>
                  <a:pt x="1360021" y="3461345"/>
                  <a:pt x="1309158" y="3542539"/>
                  <a:pt x="1258761" y="3624667"/>
                </a:cubicBezTo>
                <a:cubicBezTo>
                  <a:pt x="1227030" y="3676463"/>
                  <a:pt x="1194366" y="3727793"/>
                  <a:pt x="1166368" y="3782389"/>
                </a:cubicBezTo>
                <a:cubicBezTo>
                  <a:pt x="1123437" y="3865917"/>
                  <a:pt x="1178034" y="3887849"/>
                  <a:pt x="1217231" y="3960177"/>
                </a:cubicBezTo>
                <a:cubicBezTo>
                  <a:pt x="1225164" y="3975110"/>
                  <a:pt x="1234496" y="4039972"/>
                  <a:pt x="1225630" y="4055838"/>
                </a:cubicBezTo>
                <a:cubicBezTo>
                  <a:pt x="1217697" y="4070770"/>
                  <a:pt x="1197166" y="4391349"/>
                  <a:pt x="1198565" y="4434746"/>
                </a:cubicBezTo>
                <a:cubicBezTo>
                  <a:pt x="1175700" y="4443612"/>
                  <a:pt x="1106638" y="4438012"/>
                  <a:pt x="1075840" y="4436146"/>
                </a:cubicBezTo>
                <a:cubicBezTo>
                  <a:pt x="1073041" y="4422613"/>
                  <a:pt x="1080973" y="4362884"/>
                  <a:pt x="1078640" y="4341885"/>
                </a:cubicBezTo>
                <a:cubicBezTo>
                  <a:pt x="1074907" y="4311554"/>
                  <a:pt x="1066508" y="4186963"/>
                  <a:pt x="1045509" y="4179029"/>
                </a:cubicBezTo>
                <a:cubicBezTo>
                  <a:pt x="1034310" y="4174830"/>
                  <a:pt x="1019377" y="4188829"/>
                  <a:pt x="1010512" y="4194896"/>
                </a:cubicBezTo>
                <a:cubicBezTo>
                  <a:pt x="986246" y="4211694"/>
                  <a:pt x="891986" y="4327886"/>
                  <a:pt x="877053" y="4370350"/>
                </a:cubicBezTo>
                <a:cubicBezTo>
                  <a:pt x="870521" y="4389015"/>
                  <a:pt x="871454" y="4410481"/>
                  <a:pt x="852788" y="4419814"/>
                </a:cubicBezTo>
                <a:cubicBezTo>
                  <a:pt x="836456" y="4427746"/>
                  <a:pt x="816391" y="4427746"/>
                  <a:pt x="798659" y="4430079"/>
                </a:cubicBezTo>
                <a:cubicBezTo>
                  <a:pt x="754795" y="4436146"/>
                  <a:pt x="482747" y="4441279"/>
                  <a:pt x="390353" y="4431480"/>
                </a:cubicBezTo>
                <a:cubicBezTo>
                  <a:pt x="345090" y="4426346"/>
                  <a:pt x="326891" y="4387149"/>
                  <a:pt x="330624" y="4345152"/>
                </a:cubicBezTo>
                <a:cubicBezTo>
                  <a:pt x="335756" y="4293822"/>
                  <a:pt x="369354" y="4275623"/>
                  <a:pt x="417418" y="4271890"/>
                </a:cubicBezTo>
                <a:cubicBezTo>
                  <a:pt x="470148" y="4267690"/>
                  <a:pt x="605472" y="4170163"/>
                  <a:pt x="629270" y="4140766"/>
                </a:cubicBezTo>
                <a:cubicBezTo>
                  <a:pt x="676867" y="4081970"/>
                  <a:pt x="826190" y="3822987"/>
                  <a:pt x="854655" y="3752525"/>
                </a:cubicBezTo>
                <a:cubicBezTo>
                  <a:pt x="873554" y="3705862"/>
                  <a:pt x="889536" y="3658381"/>
                  <a:pt x="904177" y="3610493"/>
                </a:cubicBezTo>
                <a:lnTo>
                  <a:pt x="934079" y="3506319"/>
                </a:lnTo>
                <a:lnTo>
                  <a:pt x="927574" y="3515515"/>
                </a:lnTo>
                <a:cubicBezTo>
                  <a:pt x="889477" y="3576407"/>
                  <a:pt x="771861" y="3794958"/>
                  <a:pt x="757236" y="3829614"/>
                </a:cubicBezTo>
                <a:cubicBezTo>
                  <a:pt x="733001" y="3828118"/>
                  <a:pt x="673212" y="3794479"/>
                  <a:pt x="646288" y="3780046"/>
                </a:cubicBezTo>
                <a:cubicBezTo>
                  <a:pt x="649376" y="3766716"/>
                  <a:pt x="681246" y="3716287"/>
                  <a:pt x="687845" y="3696436"/>
                </a:cubicBezTo>
                <a:cubicBezTo>
                  <a:pt x="697049" y="3667613"/>
                  <a:pt x="741095" y="3552088"/>
                  <a:pt x="725497" y="3536257"/>
                </a:cubicBezTo>
                <a:cubicBezTo>
                  <a:pt x="717165" y="3527842"/>
                  <a:pt x="697937" y="3534247"/>
                  <a:pt x="687452" y="3536031"/>
                </a:cubicBezTo>
                <a:cubicBezTo>
                  <a:pt x="658673" y="3541088"/>
                  <a:pt x="525783" y="3606543"/>
                  <a:pt x="494767" y="3638547"/>
                </a:cubicBezTo>
                <a:cubicBezTo>
                  <a:pt x="481162" y="3652627"/>
                  <a:pt x="473111" y="3672318"/>
                  <a:pt x="452459" y="3672981"/>
                </a:cubicBezTo>
                <a:cubicBezTo>
                  <a:pt x="434487" y="3673350"/>
                  <a:pt x="416442" y="3665040"/>
                  <a:pt x="399529" y="3659795"/>
                </a:cubicBezTo>
                <a:cubicBezTo>
                  <a:pt x="357569" y="3647084"/>
                  <a:pt x="110788" y="3539031"/>
                  <a:pt x="31755" y="3491953"/>
                </a:cubicBezTo>
                <a:cubicBezTo>
                  <a:pt x="-6825" y="3468590"/>
                  <a:pt x="-6958" y="3425803"/>
                  <a:pt x="13794" y="3389581"/>
                </a:cubicBezTo>
                <a:cubicBezTo>
                  <a:pt x="39667" y="3345545"/>
                  <a:pt x="77419" y="3343093"/>
                  <a:pt x="122189" y="3359641"/>
                </a:cubicBezTo>
                <a:cubicBezTo>
                  <a:pt x="171350" y="3377703"/>
                  <a:pt x="333440" y="3346041"/>
                  <a:pt x="367016" y="3329460"/>
                </a:cubicBezTo>
                <a:cubicBezTo>
                  <a:pt x="434171" y="3296296"/>
                  <a:pt x="675717" y="3125233"/>
                  <a:pt x="730498" y="3073655"/>
                </a:cubicBezTo>
                <a:cubicBezTo>
                  <a:pt x="803141" y="3005379"/>
                  <a:pt x="866646" y="2929334"/>
                  <a:pt x="930990" y="2853676"/>
                </a:cubicBezTo>
                <a:cubicBezTo>
                  <a:pt x="1002684" y="2768685"/>
                  <a:pt x="1073538" y="2683309"/>
                  <a:pt x="1144392" y="2597933"/>
                </a:cubicBezTo>
                <a:cubicBezTo>
                  <a:pt x="1180431" y="2555018"/>
                  <a:pt x="1216665" y="2511684"/>
                  <a:pt x="1252705" y="2468769"/>
                </a:cubicBezTo>
                <a:cubicBezTo>
                  <a:pt x="1269339" y="2449216"/>
                  <a:pt x="1287411" y="2430961"/>
                  <a:pt x="1305401" y="2412606"/>
                </a:cubicBezTo>
                <a:lnTo>
                  <a:pt x="1330036" y="2385821"/>
                </a:lnTo>
                <a:lnTo>
                  <a:pt x="1317469" y="2383581"/>
                </a:lnTo>
                <a:cubicBezTo>
                  <a:pt x="1223508" y="2367778"/>
                  <a:pt x="1112938" y="2352794"/>
                  <a:pt x="1067441" y="2339087"/>
                </a:cubicBezTo>
                <a:cubicBezTo>
                  <a:pt x="1059041" y="2336754"/>
                  <a:pt x="1051109" y="2335354"/>
                  <a:pt x="1042709" y="2340020"/>
                </a:cubicBezTo>
                <a:cubicBezTo>
                  <a:pt x="1012844" y="2356352"/>
                  <a:pt x="976447" y="2351220"/>
                  <a:pt x="960115" y="2320422"/>
                </a:cubicBezTo>
                <a:cubicBezTo>
                  <a:pt x="940983" y="2284490"/>
                  <a:pt x="913451" y="2284957"/>
                  <a:pt x="880320" y="2285424"/>
                </a:cubicBezTo>
                <a:cubicBezTo>
                  <a:pt x="814524" y="2286824"/>
                  <a:pt x="748262" y="2289157"/>
                  <a:pt x="683867" y="2273291"/>
                </a:cubicBezTo>
                <a:cubicBezTo>
                  <a:pt x="612938" y="2256026"/>
                  <a:pt x="559275" y="2210762"/>
                  <a:pt x="513078" y="2156633"/>
                </a:cubicBezTo>
                <a:cubicBezTo>
                  <a:pt x="506545" y="2149166"/>
                  <a:pt x="503279" y="2139367"/>
                  <a:pt x="503745" y="2129568"/>
                </a:cubicBezTo>
                <a:cubicBezTo>
                  <a:pt x="505145" y="2078705"/>
                  <a:pt x="491613" y="2030174"/>
                  <a:pt x="486480" y="1980244"/>
                </a:cubicBezTo>
                <a:cubicBezTo>
                  <a:pt x="484146" y="1955979"/>
                  <a:pt x="478081" y="1932181"/>
                  <a:pt x="493013" y="1909782"/>
                </a:cubicBezTo>
                <a:cubicBezTo>
                  <a:pt x="498146" y="1901850"/>
                  <a:pt x="492546" y="1894383"/>
                  <a:pt x="488346" y="1887384"/>
                </a:cubicBezTo>
                <a:cubicBezTo>
                  <a:pt x="459882" y="1841654"/>
                  <a:pt x="428150" y="1797790"/>
                  <a:pt x="396886" y="1753926"/>
                </a:cubicBezTo>
                <a:cubicBezTo>
                  <a:pt x="374954" y="1723128"/>
                  <a:pt x="354422" y="1691397"/>
                  <a:pt x="336223" y="1658266"/>
                </a:cubicBezTo>
                <a:cubicBezTo>
                  <a:pt x="324091" y="1636334"/>
                  <a:pt x="310092" y="1616268"/>
                  <a:pt x="294226" y="1596670"/>
                </a:cubicBezTo>
                <a:cubicBezTo>
                  <a:pt x="283960" y="1584071"/>
                  <a:pt x="281626" y="1571005"/>
                  <a:pt x="292359" y="1557006"/>
                </a:cubicBezTo>
                <a:cubicBezTo>
                  <a:pt x="343689" y="1491677"/>
                  <a:pt x="307292" y="1389484"/>
                  <a:pt x="350222" y="1319955"/>
                </a:cubicBezTo>
                <a:cubicBezTo>
                  <a:pt x="362355" y="1300356"/>
                  <a:pt x="374487" y="1280758"/>
                  <a:pt x="386620" y="1260692"/>
                </a:cubicBezTo>
                <a:cubicBezTo>
                  <a:pt x="391287" y="1253226"/>
                  <a:pt x="397352" y="1247160"/>
                  <a:pt x="403886" y="1241560"/>
                </a:cubicBezTo>
                <a:cubicBezTo>
                  <a:pt x="422551" y="1227095"/>
                  <a:pt x="433283" y="1228494"/>
                  <a:pt x="446349" y="1247626"/>
                </a:cubicBezTo>
                <a:cubicBezTo>
                  <a:pt x="464081" y="1273292"/>
                  <a:pt x="480413" y="1300356"/>
                  <a:pt x="498612" y="1325554"/>
                </a:cubicBezTo>
                <a:cubicBezTo>
                  <a:pt x="518211" y="1352619"/>
                  <a:pt x="528011" y="1354953"/>
                  <a:pt x="559275" y="1341886"/>
                </a:cubicBezTo>
                <a:cubicBezTo>
                  <a:pt x="570941" y="1337220"/>
                  <a:pt x="582140" y="1331621"/>
                  <a:pt x="592872" y="1325554"/>
                </a:cubicBezTo>
                <a:cubicBezTo>
                  <a:pt x="602672" y="1319955"/>
                  <a:pt x="609205" y="1322754"/>
                  <a:pt x="614805" y="1331621"/>
                </a:cubicBezTo>
                <a:cubicBezTo>
                  <a:pt x="617138" y="1335354"/>
                  <a:pt x="619471" y="1339087"/>
                  <a:pt x="620871" y="1342820"/>
                </a:cubicBezTo>
                <a:cubicBezTo>
                  <a:pt x="648869" y="1425415"/>
                  <a:pt x="737530" y="1583137"/>
                  <a:pt x="776727" y="1660598"/>
                </a:cubicBezTo>
                <a:cubicBezTo>
                  <a:pt x="833190" y="1772592"/>
                  <a:pt x="892919" y="1883184"/>
                  <a:pt x="947049" y="1996577"/>
                </a:cubicBezTo>
                <a:cubicBezTo>
                  <a:pt x="961048" y="2025975"/>
                  <a:pt x="961048" y="2025975"/>
                  <a:pt x="934450" y="2043240"/>
                </a:cubicBezTo>
                <a:cubicBezTo>
                  <a:pt x="926983" y="2047907"/>
                  <a:pt x="926983" y="2052573"/>
                  <a:pt x="931183" y="2059106"/>
                </a:cubicBezTo>
                <a:cubicBezTo>
                  <a:pt x="947049" y="2084304"/>
                  <a:pt x="965248" y="2107636"/>
                  <a:pt x="985779" y="2129101"/>
                </a:cubicBezTo>
                <a:cubicBezTo>
                  <a:pt x="991379" y="2135167"/>
                  <a:pt x="995113" y="2135634"/>
                  <a:pt x="1000712" y="2128167"/>
                </a:cubicBezTo>
                <a:cubicBezTo>
                  <a:pt x="1023577" y="2099236"/>
                  <a:pt x="1068374" y="2102036"/>
                  <a:pt x="1085640" y="2136100"/>
                </a:cubicBezTo>
                <a:cubicBezTo>
                  <a:pt x="1097305" y="2159432"/>
                  <a:pt x="1112704" y="2165499"/>
                  <a:pt x="1136503" y="2165032"/>
                </a:cubicBezTo>
                <a:cubicBezTo>
                  <a:pt x="1223763" y="2163632"/>
                  <a:pt x="1311491" y="2165499"/>
                  <a:pt x="1398752" y="2163632"/>
                </a:cubicBezTo>
                <a:cubicBezTo>
                  <a:pt x="1475747" y="2162232"/>
                  <a:pt x="1714664" y="2166432"/>
                  <a:pt x="1788859" y="2191163"/>
                </a:cubicBezTo>
                <a:cubicBezTo>
                  <a:pt x="1824323" y="2203296"/>
                  <a:pt x="1858388" y="2196763"/>
                  <a:pt x="1889186" y="2172032"/>
                </a:cubicBezTo>
                <a:cubicBezTo>
                  <a:pt x="1957781" y="2116502"/>
                  <a:pt x="1967580" y="1249026"/>
                  <a:pt x="2030576" y="1187897"/>
                </a:cubicBezTo>
                <a:cubicBezTo>
                  <a:pt x="2136502" y="1084770"/>
                  <a:pt x="2240095" y="1009176"/>
                  <a:pt x="2246161" y="1003109"/>
                </a:cubicBezTo>
                <a:cubicBezTo>
                  <a:pt x="2263427" y="986311"/>
                  <a:pt x="2243361" y="922849"/>
                  <a:pt x="2235428" y="912582"/>
                </a:cubicBezTo>
                <a:cubicBezTo>
                  <a:pt x="2216764" y="889251"/>
                  <a:pt x="2194365" y="880385"/>
                  <a:pt x="2164034" y="886451"/>
                </a:cubicBezTo>
                <a:cubicBezTo>
                  <a:pt x="2129036" y="893450"/>
                  <a:pt x="2094971" y="904650"/>
                  <a:pt x="2059507" y="907916"/>
                </a:cubicBezTo>
                <a:cubicBezTo>
                  <a:pt x="2029176" y="911183"/>
                  <a:pt x="2017510" y="902783"/>
                  <a:pt x="2009577" y="872918"/>
                </a:cubicBezTo>
                <a:cubicBezTo>
                  <a:pt x="2005844" y="859386"/>
                  <a:pt x="2003511" y="831388"/>
                  <a:pt x="2001644" y="817856"/>
                </a:cubicBezTo>
                <a:cubicBezTo>
                  <a:pt x="2000245" y="804789"/>
                  <a:pt x="1993712" y="799190"/>
                  <a:pt x="1981112" y="797323"/>
                </a:cubicBezTo>
                <a:cubicBezTo>
                  <a:pt x="1957781" y="794057"/>
                  <a:pt x="1953115" y="785191"/>
                  <a:pt x="1965714" y="766059"/>
                </a:cubicBezTo>
                <a:cubicBezTo>
                  <a:pt x="1975513" y="751593"/>
                  <a:pt x="1968980" y="746926"/>
                  <a:pt x="1956381" y="741794"/>
                </a:cubicBezTo>
                <a:cubicBezTo>
                  <a:pt x="1929316" y="731528"/>
                  <a:pt x="1926983" y="726861"/>
                  <a:pt x="1933049" y="697930"/>
                </a:cubicBezTo>
                <a:cubicBezTo>
                  <a:pt x="1934916" y="687664"/>
                  <a:pt x="1933049" y="681131"/>
                  <a:pt x="1922783" y="677865"/>
                </a:cubicBezTo>
                <a:cubicBezTo>
                  <a:pt x="1911117" y="673665"/>
                  <a:pt x="1899452" y="669465"/>
                  <a:pt x="1888252" y="664332"/>
                </a:cubicBezTo>
                <a:cubicBezTo>
                  <a:pt x="1863521" y="652666"/>
                  <a:pt x="1857454" y="639134"/>
                  <a:pt x="1867720" y="613469"/>
                </a:cubicBezTo>
                <a:cubicBezTo>
                  <a:pt x="1875187" y="594337"/>
                  <a:pt x="1884519" y="576138"/>
                  <a:pt x="1893852" y="557940"/>
                </a:cubicBezTo>
                <a:cubicBezTo>
                  <a:pt x="1910651" y="525275"/>
                  <a:pt x="1919517" y="490277"/>
                  <a:pt x="1919517" y="453880"/>
                </a:cubicBezTo>
                <a:cubicBezTo>
                  <a:pt x="1919517" y="430081"/>
                  <a:pt x="1920450" y="420282"/>
                  <a:pt x="1918584" y="396483"/>
                </a:cubicBezTo>
                <a:cubicBezTo>
                  <a:pt x="1913917" y="333954"/>
                  <a:pt x="1910184" y="287758"/>
                  <a:pt x="1928850" y="228961"/>
                </a:cubicBezTo>
                <a:cubicBezTo>
                  <a:pt x="1934449" y="212163"/>
                  <a:pt x="1917650" y="209363"/>
                  <a:pt x="1913451" y="192098"/>
                </a:cubicBezTo>
                <a:cubicBezTo>
                  <a:pt x="1908784" y="172032"/>
                  <a:pt x="1929783" y="142634"/>
                  <a:pt x="1947982" y="131435"/>
                </a:cubicBezTo>
                <a:cubicBezTo>
                  <a:pt x="1976446" y="114170"/>
                  <a:pt x="2026376" y="89904"/>
                  <a:pt x="2056241" y="76839"/>
                </a:cubicBezTo>
                <a:cubicBezTo>
                  <a:pt x="2117837" y="50707"/>
                  <a:pt x="2179432" y="25509"/>
                  <a:pt x="2244762" y="9643"/>
                </a:cubicBezTo>
                <a:cubicBezTo>
                  <a:pt x="2266577" y="4277"/>
                  <a:pt x="2287954" y="1185"/>
                  <a:pt x="2308946" y="281"/>
                </a:cubicBezTo>
                <a:close/>
              </a:path>
            </a:pathLst>
          </a:custGeom>
          <a:solidFill>
            <a:schemeClr val="bg1"/>
          </a:solidFill>
          <a:ln w="71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D78D63F8-E2AF-445F-9DCD-3C2EC5529DD4}"/>
              </a:ext>
            </a:extLst>
          </p:cNvPr>
          <p:cNvGrpSpPr/>
          <p:nvPr/>
        </p:nvGrpSpPr>
        <p:grpSpPr>
          <a:xfrm>
            <a:off x="6943128" y="4915892"/>
            <a:ext cx="1791643" cy="1519698"/>
            <a:chOff x="431983" y="4908978"/>
            <a:chExt cx="1791643" cy="1519698"/>
          </a:xfrm>
        </p:grpSpPr>
        <p:sp>
          <p:nvSpPr>
            <p:cNvPr id="75" name="Rectangle 112">
              <a:extLst>
                <a:ext uri="{FF2B5EF4-FFF2-40B4-BE49-F238E27FC236}">
                  <a16:creationId xmlns:a16="http://schemas.microsoft.com/office/drawing/2014/main" xmlns="" id="{1AD6FCFC-A4C5-4F34-8A3F-59EA25185DA8}"/>
                </a:ext>
              </a:extLst>
            </p:cNvPr>
            <p:cNvSpPr/>
            <p:nvPr/>
          </p:nvSpPr>
          <p:spPr>
            <a:xfrm rot="10800000" flipH="1">
              <a:off x="431983" y="6207029"/>
              <a:ext cx="1791643" cy="221647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615033" y="0"/>
                  </a:moveTo>
                  <a:lnTo>
                    <a:pt x="0" y="0"/>
                  </a:lnTo>
                  <a:lnTo>
                    <a:pt x="0" y="667240"/>
                  </a:lnTo>
                  <a:lnTo>
                    <a:pt x="615033" y="667240"/>
                  </a:lnTo>
                  <a:close/>
                  <a:moveTo>
                    <a:pt x="829123" y="0"/>
                  </a:moveTo>
                  <a:lnTo>
                    <a:pt x="698438" y="0"/>
                  </a:lnTo>
                  <a:lnTo>
                    <a:pt x="698438" y="667240"/>
                  </a:lnTo>
                  <a:lnTo>
                    <a:pt x="829123" y="667240"/>
                  </a:lnTo>
                  <a:close/>
                  <a:moveTo>
                    <a:pt x="4597121" y="0"/>
                  </a:moveTo>
                  <a:lnTo>
                    <a:pt x="912528" y="0"/>
                  </a:lnTo>
                  <a:lnTo>
                    <a:pt x="912528" y="667240"/>
                  </a:lnTo>
                  <a:lnTo>
                    <a:pt x="4597121" y="667240"/>
                  </a:lnTo>
                  <a:close/>
                  <a:moveTo>
                    <a:pt x="4811211" y="0"/>
                  </a:moveTo>
                  <a:lnTo>
                    <a:pt x="4680526" y="0"/>
                  </a:lnTo>
                  <a:lnTo>
                    <a:pt x="4680526" y="667240"/>
                  </a:lnTo>
                  <a:lnTo>
                    <a:pt x="4811211" y="667240"/>
                  </a:lnTo>
                  <a:close/>
                  <a:moveTo>
                    <a:pt x="5393520" y="0"/>
                  </a:moveTo>
                  <a:lnTo>
                    <a:pt x="4894616" y="0"/>
                  </a:lnTo>
                  <a:lnTo>
                    <a:pt x="4894616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bg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6" name="Rectangle 98">
              <a:extLst>
                <a:ext uri="{FF2B5EF4-FFF2-40B4-BE49-F238E27FC236}">
                  <a16:creationId xmlns:a16="http://schemas.microsoft.com/office/drawing/2014/main" xmlns="" id="{8BDD0985-68F5-4E35-A196-2B9C0288E59F}"/>
                </a:ext>
              </a:extLst>
            </p:cNvPr>
            <p:cNvSpPr/>
            <p:nvPr/>
          </p:nvSpPr>
          <p:spPr>
            <a:xfrm rot="10800000" flipH="1">
              <a:off x="477202" y="5975783"/>
              <a:ext cx="1701206" cy="210459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577339" y="222921"/>
                  </a:moveTo>
                  <a:lnTo>
                    <a:pt x="4577339" y="451264"/>
                  </a:lnTo>
                  <a:lnTo>
                    <a:pt x="4329141" y="451264"/>
                  </a:lnTo>
                  <a:lnTo>
                    <a:pt x="4329141" y="222921"/>
                  </a:lnTo>
                  <a:close/>
                  <a:moveTo>
                    <a:pt x="5021455" y="222921"/>
                  </a:moveTo>
                  <a:lnTo>
                    <a:pt x="5021455" y="451264"/>
                  </a:lnTo>
                  <a:lnTo>
                    <a:pt x="4773257" y="451264"/>
                  </a:lnTo>
                  <a:lnTo>
                    <a:pt x="4773257" y="222921"/>
                  </a:lnTo>
                  <a:close/>
                  <a:moveTo>
                    <a:pt x="5393520" y="0"/>
                  </a:moveTo>
                  <a:lnTo>
                    <a:pt x="538365" y="0"/>
                  </a:lnTo>
                  <a:lnTo>
                    <a:pt x="538365" y="667239"/>
                  </a:lnTo>
                  <a:lnTo>
                    <a:pt x="300065" y="667239"/>
                  </a:lnTo>
                  <a:lnTo>
                    <a:pt x="300065" y="0"/>
                  </a:lnTo>
                  <a:lnTo>
                    <a:pt x="0" y="0"/>
                  </a:lnTo>
                  <a:lnTo>
                    <a:pt x="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4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7" name="Rectangle 97">
              <a:extLst>
                <a:ext uri="{FF2B5EF4-FFF2-40B4-BE49-F238E27FC236}">
                  <a16:creationId xmlns:a16="http://schemas.microsoft.com/office/drawing/2014/main" xmlns="" id="{7A22BA94-8175-4B99-B3B3-8451D869E8A2}"/>
                </a:ext>
              </a:extLst>
            </p:cNvPr>
            <p:cNvSpPr/>
            <p:nvPr/>
          </p:nvSpPr>
          <p:spPr>
            <a:xfrm rot="10800000" flipH="1">
              <a:off x="608469" y="5777017"/>
              <a:ext cx="1438672" cy="177980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3749325" y="214783"/>
                  </a:moveTo>
                  <a:lnTo>
                    <a:pt x="3749325" y="452458"/>
                  </a:lnTo>
                  <a:lnTo>
                    <a:pt x="3604159" y="452458"/>
                  </a:lnTo>
                  <a:lnTo>
                    <a:pt x="3604159" y="214783"/>
                  </a:lnTo>
                  <a:close/>
                  <a:moveTo>
                    <a:pt x="4010934" y="214783"/>
                  </a:moveTo>
                  <a:lnTo>
                    <a:pt x="4010934" y="452458"/>
                  </a:lnTo>
                  <a:lnTo>
                    <a:pt x="3865768" y="452458"/>
                  </a:lnTo>
                  <a:lnTo>
                    <a:pt x="3865768" y="214783"/>
                  </a:lnTo>
                  <a:close/>
                  <a:moveTo>
                    <a:pt x="4272544" y="214783"/>
                  </a:moveTo>
                  <a:lnTo>
                    <a:pt x="4272544" y="452458"/>
                  </a:lnTo>
                  <a:lnTo>
                    <a:pt x="4127378" y="452458"/>
                  </a:lnTo>
                  <a:lnTo>
                    <a:pt x="4127378" y="214783"/>
                  </a:lnTo>
                  <a:close/>
                  <a:moveTo>
                    <a:pt x="4534153" y="214783"/>
                  </a:moveTo>
                  <a:lnTo>
                    <a:pt x="4534153" y="452458"/>
                  </a:lnTo>
                  <a:lnTo>
                    <a:pt x="4388987" y="452458"/>
                  </a:lnTo>
                  <a:lnTo>
                    <a:pt x="4388987" y="214783"/>
                  </a:lnTo>
                  <a:close/>
                  <a:moveTo>
                    <a:pt x="4795763" y="214783"/>
                  </a:moveTo>
                  <a:lnTo>
                    <a:pt x="4795763" y="452458"/>
                  </a:lnTo>
                  <a:lnTo>
                    <a:pt x="4650597" y="452458"/>
                  </a:lnTo>
                  <a:lnTo>
                    <a:pt x="4650597" y="214783"/>
                  </a:lnTo>
                  <a:close/>
                  <a:moveTo>
                    <a:pt x="5057372" y="214783"/>
                  </a:moveTo>
                  <a:lnTo>
                    <a:pt x="5057372" y="452458"/>
                  </a:lnTo>
                  <a:lnTo>
                    <a:pt x="4912206" y="452458"/>
                  </a:lnTo>
                  <a:lnTo>
                    <a:pt x="4912206" y="214783"/>
                  </a:lnTo>
                  <a:close/>
                  <a:moveTo>
                    <a:pt x="5393520" y="0"/>
                  </a:moveTo>
                  <a:lnTo>
                    <a:pt x="0" y="0"/>
                  </a:lnTo>
                  <a:lnTo>
                    <a:pt x="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2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8" name="Rectangle 26">
              <a:extLst>
                <a:ext uri="{FF2B5EF4-FFF2-40B4-BE49-F238E27FC236}">
                  <a16:creationId xmlns:a16="http://schemas.microsoft.com/office/drawing/2014/main" xmlns="" id="{B2D87D39-0714-4524-9E0D-2A364D836A4A}"/>
                </a:ext>
              </a:extLst>
            </p:cNvPr>
            <p:cNvSpPr/>
            <p:nvPr/>
          </p:nvSpPr>
          <p:spPr>
            <a:xfrm flipH="1" flipV="1">
              <a:off x="501262" y="5570427"/>
              <a:ext cx="1653085" cy="204505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933815" y="0"/>
                  </a:moveTo>
                  <a:lnTo>
                    <a:pt x="834953" y="0"/>
                  </a:lnTo>
                  <a:lnTo>
                    <a:pt x="834953" y="658575"/>
                  </a:lnTo>
                  <a:lnTo>
                    <a:pt x="751548" y="658575"/>
                  </a:lnTo>
                  <a:lnTo>
                    <a:pt x="751548" y="0"/>
                  </a:lnTo>
                  <a:lnTo>
                    <a:pt x="620863" y="0"/>
                  </a:lnTo>
                  <a:lnTo>
                    <a:pt x="620863" y="658575"/>
                  </a:lnTo>
                  <a:lnTo>
                    <a:pt x="537458" y="658575"/>
                  </a:lnTo>
                  <a:lnTo>
                    <a:pt x="537458" y="0"/>
                  </a:lnTo>
                  <a:lnTo>
                    <a:pt x="406774" y="0"/>
                  </a:lnTo>
                  <a:lnTo>
                    <a:pt x="406774" y="658575"/>
                  </a:lnTo>
                  <a:lnTo>
                    <a:pt x="323369" y="658575"/>
                  </a:lnTo>
                  <a:lnTo>
                    <a:pt x="323369" y="0"/>
                  </a:lnTo>
                  <a:lnTo>
                    <a:pt x="192684" y="0"/>
                  </a:lnTo>
                  <a:lnTo>
                    <a:pt x="192684" y="658575"/>
                  </a:lnTo>
                  <a:lnTo>
                    <a:pt x="109279" y="658575"/>
                  </a:lnTo>
                  <a:lnTo>
                    <a:pt x="109279" y="0"/>
                  </a:lnTo>
                  <a:lnTo>
                    <a:pt x="0" y="0"/>
                  </a:lnTo>
                  <a:lnTo>
                    <a:pt x="0" y="667240"/>
                  </a:lnTo>
                  <a:lnTo>
                    <a:pt x="4933815" y="667240"/>
                  </a:lnTo>
                  <a:close/>
                  <a:moveTo>
                    <a:pt x="5147905" y="0"/>
                  </a:moveTo>
                  <a:lnTo>
                    <a:pt x="5017220" y="0"/>
                  </a:lnTo>
                  <a:lnTo>
                    <a:pt x="5017220" y="667240"/>
                  </a:lnTo>
                  <a:lnTo>
                    <a:pt x="5147905" y="667240"/>
                  </a:lnTo>
                  <a:close/>
                  <a:moveTo>
                    <a:pt x="5393520" y="0"/>
                  </a:moveTo>
                  <a:lnTo>
                    <a:pt x="5231310" y="0"/>
                  </a:lnTo>
                  <a:lnTo>
                    <a:pt x="523131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4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79" name="Rectangle 39">
              <a:extLst>
                <a:ext uri="{FF2B5EF4-FFF2-40B4-BE49-F238E27FC236}">
                  <a16:creationId xmlns:a16="http://schemas.microsoft.com/office/drawing/2014/main" xmlns="" id="{E3B4C681-8919-4CB0-AE58-7519A6D77234}"/>
                </a:ext>
              </a:extLst>
            </p:cNvPr>
            <p:cNvSpPr/>
            <p:nvPr/>
          </p:nvSpPr>
          <p:spPr>
            <a:xfrm rot="10800000" flipV="1">
              <a:off x="523586" y="5358778"/>
              <a:ext cx="1608437" cy="198982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942528" y="261481"/>
                  </a:moveTo>
                  <a:lnTo>
                    <a:pt x="4942528" y="389369"/>
                  </a:lnTo>
                  <a:lnTo>
                    <a:pt x="5081536" y="389369"/>
                  </a:lnTo>
                  <a:lnTo>
                    <a:pt x="5081536" y="261481"/>
                  </a:lnTo>
                  <a:close/>
                  <a:moveTo>
                    <a:pt x="4692028" y="261481"/>
                  </a:moveTo>
                  <a:lnTo>
                    <a:pt x="4692028" y="389369"/>
                  </a:lnTo>
                  <a:lnTo>
                    <a:pt x="4831036" y="389369"/>
                  </a:lnTo>
                  <a:lnTo>
                    <a:pt x="4831036" y="261481"/>
                  </a:lnTo>
                  <a:close/>
                  <a:moveTo>
                    <a:pt x="4441519" y="261481"/>
                  </a:moveTo>
                  <a:lnTo>
                    <a:pt x="4441519" y="389369"/>
                  </a:lnTo>
                  <a:lnTo>
                    <a:pt x="4580527" y="389369"/>
                  </a:lnTo>
                  <a:lnTo>
                    <a:pt x="4580527" y="261481"/>
                  </a:lnTo>
                  <a:close/>
                  <a:moveTo>
                    <a:pt x="4191008" y="261481"/>
                  </a:moveTo>
                  <a:lnTo>
                    <a:pt x="4191008" y="389369"/>
                  </a:lnTo>
                  <a:lnTo>
                    <a:pt x="4330016" y="389369"/>
                  </a:lnTo>
                  <a:lnTo>
                    <a:pt x="4330016" y="261481"/>
                  </a:lnTo>
                  <a:close/>
                  <a:moveTo>
                    <a:pt x="0" y="0"/>
                  </a:moveTo>
                  <a:lnTo>
                    <a:pt x="570675" y="0"/>
                  </a:lnTo>
                  <a:lnTo>
                    <a:pt x="570675" y="658575"/>
                  </a:lnTo>
                  <a:lnTo>
                    <a:pt x="654080" y="658575"/>
                  </a:lnTo>
                  <a:lnTo>
                    <a:pt x="654080" y="0"/>
                  </a:lnTo>
                  <a:lnTo>
                    <a:pt x="784765" y="0"/>
                  </a:lnTo>
                  <a:lnTo>
                    <a:pt x="784765" y="658575"/>
                  </a:lnTo>
                  <a:lnTo>
                    <a:pt x="868170" y="658575"/>
                  </a:lnTo>
                  <a:lnTo>
                    <a:pt x="868170" y="0"/>
                  </a:lnTo>
                  <a:lnTo>
                    <a:pt x="998854" y="0"/>
                  </a:lnTo>
                  <a:lnTo>
                    <a:pt x="998854" y="658575"/>
                  </a:lnTo>
                  <a:lnTo>
                    <a:pt x="1082259" y="658575"/>
                  </a:lnTo>
                  <a:lnTo>
                    <a:pt x="1082259" y="0"/>
                  </a:lnTo>
                  <a:lnTo>
                    <a:pt x="5393520" y="0"/>
                  </a:lnTo>
                  <a:lnTo>
                    <a:pt x="5393520" y="667240"/>
                  </a:lnTo>
                  <a:lnTo>
                    <a:pt x="0" y="667240"/>
                  </a:lnTo>
                  <a:close/>
                </a:path>
              </a:pathLst>
            </a:custGeom>
            <a:solidFill>
              <a:schemeClr val="bg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80" name="Rectangle 112">
              <a:extLst>
                <a:ext uri="{FF2B5EF4-FFF2-40B4-BE49-F238E27FC236}">
                  <a16:creationId xmlns:a16="http://schemas.microsoft.com/office/drawing/2014/main" xmlns="" id="{71DA8745-0441-4F55-B09E-469645FA072A}"/>
                </a:ext>
              </a:extLst>
            </p:cNvPr>
            <p:cNvSpPr/>
            <p:nvPr/>
          </p:nvSpPr>
          <p:spPr>
            <a:xfrm rot="10800000" flipH="1">
              <a:off x="431983" y="5132611"/>
              <a:ext cx="1791643" cy="221647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615033" y="0"/>
                  </a:moveTo>
                  <a:lnTo>
                    <a:pt x="0" y="0"/>
                  </a:lnTo>
                  <a:lnTo>
                    <a:pt x="0" y="667240"/>
                  </a:lnTo>
                  <a:lnTo>
                    <a:pt x="615033" y="667240"/>
                  </a:lnTo>
                  <a:close/>
                  <a:moveTo>
                    <a:pt x="829123" y="0"/>
                  </a:moveTo>
                  <a:lnTo>
                    <a:pt x="698438" y="0"/>
                  </a:lnTo>
                  <a:lnTo>
                    <a:pt x="698438" y="667240"/>
                  </a:lnTo>
                  <a:lnTo>
                    <a:pt x="829123" y="667240"/>
                  </a:lnTo>
                  <a:close/>
                  <a:moveTo>
                    <a:pt x="4597121" y="0"/>
                  </a:moveTo>
                  <a:lnTo>
                    <a:pt x="912528" y="0"/>
                  </a:lnTo>
                  <a:lnTo>
                    <a:pt x="912528" y="667240"/>
                  </a:lnTo>
                  <a:lnTo>
                    <a:pt x="4597121" y="667240"/>
                  </a:lnTo>
                  <a:close/>
                  <a:moveTo>
                    <a:pt x="4811211" y="0"/>
                  </a:moveTo>
                  <a:lnTo>
                    <a:pt x="4680526" y="0"/>
                  </a:lnTo>
                  <a:lnTo>
                    <a:pt x="4680526" y="667240"/>
                  </a:lnTo>
                  <a:lnTo>
                    <a:pt x="4811211" y="667240"/>
                  </a:lnTo>
                  <a:close/>
                  <a:moveTo>
                    <a:pt x="5393520" y="0"/>
                  </a:moveTo>
                  <a:lnTo>
                    <a:pt x="4894616" y="0"/>
                  </a:lnTo>
                  <a:lnTo>
                    <a:pt x="4894616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2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81" name="Rectangle 98">
              <a:extLst>
                <a:ext uri="{FF2B5EF4-FFF2-40B4-BE49-F238E27FC236}">
                  <a16:creationId xmlns:a16="http://schemas.microsoft.com/office/drawing/2014/main" xmlns="" id="{CDD46143-73D7-4FC5-A52C-E87C81EC2C26}"/>
                </a:ext>
              </a:extLst>
            </p:cNvPr>
            <p:cNvSpPr/>
            <p:nvPr/>
          </p:nvSpPr>
          <p:spPr>
            <a:xfrm rot="10800000" flipH="1">
              <a:off x="477202" y="4908978"/>
              <a:ext cx="1701206" cy="210459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577339" y="222921"/>
                  </a:moveTo>
                  <a:lnTo>
                    <a:pt x="4577339" y="451264"/>
                  </a:lnTo>
                  <a:lnTo>
                    <a:pt x="4329141" y="451264"/>
                  </a:lnTo>
                  <a:lnTo>
                    <a:pt x="4329141" y="222921"/>
                  </a:lnTo>
                  <a:close/>
                  <a:moveTo>
                    <a:pt x="5021455" y="222921"/>
                  </a:moveTo>
                  <a:lnTo>
                    <a:pt x="5021455" y="451264"/>
                  </a:lnTo>
                  <a:lnTo>
                    <a:pt x="4773257" y="451264"/>
                  </a:lnTo>
                  <a:lnTo>
                    <a:pt x="4773257" y="222921"/>
                  </a:lnTo>
                  <a:close/>
                  <a:moveTo>
                    <a:pt x="5393520" y="0"/>
                  </a:moveTo>
                  <a:lnTo>
                    <a:pt x="538365" y="0"/>
                  </a:lnTo>
                  <a:lnTo>
                    <a:pt x="538365" y="667239"/>
                  </a:lnTo>
                  <a:lnTo>
                    <a:pt x="300065" y="667239"/>
                  </a:lnTo>
                  <a:lnTo>
                    <a:pt x="300065" y="0"/>
                  </a:lnTo>
                  <a:lnTo>
                    <a:pt x="0" y="0"/>
                  </a:lnTo>
                  <a:lnTo>
                    <a:pt x="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3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3DD5DD56-E624-4DC2-B17E-E3BBA7332D93}"/>
              </a:ext>
            </a:extLst>
          </p:cNvPr>
          <p:cNvGrpSpPr/>
          <p:nvPr/>
        </p:nvGrpSpPr>
        <p:grpSpPr>
          <a:xfrm>
            <a:off x="10167493" y="5190314"/>
            <a:ext cx="1420106" cy="1235751"/>
            <a:chOff x="4075906" y="5137696"/>
            <a:chExt cx="1420106" cy="1235751"/>
          </a:xfrm>
        </p:grpSpPr>
        <p:sp>
          <p:nvSpPr>
            <p:cNvPr id="83" name="Round Same Side Corner Rectangle 51">
              <a:extLst>
                <a:ext uri="{FF2B5EF4-FFF2-40B4-BE49-F238E27FC236}">
                  <a16:creationId xmlns:a16="http://schemas.microsoft.com/office/drawing/2014/main" xmlns="" id="{0CDE2D98-654E-4702-98C7-2136B6AC1DA7}"/>
                </a:ext>
              </a:extLst>
            </p:cNvPr>
            <p:cNvSpPr/>
            <p:nvPr/>
          </p:nvSpPr>
          <p:spPr>
            <a:xfrm rot="5400000" flipH="1">
              <a:off x="4674379" y="5298426"/>
              <a:ext cx="223160" cy="142010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84" name="Round Same Side Corner Rectangle 51">
              <a:extLst>
                <a:ext uri="{FF2B5EF4-FFF2-40B4-BE49-F238E27FC236}">
                  <a16:creationId xmlns:a16="http://schemas.microsoft.com/office/drawing/2014/main" xmlns="" id="{7A9C4189-21B1-4BBD-84F9-FD25FF5F0017}"/>
                </a:ext>
              </a:extLst>
            </p:cNvPr>
            <p:cNvSpPr/>
            <p:nvPr/>
          </p:nvSpPr>
          <p:spPr>
            <a:xfrm rot="16200000" flipH="1">
              <a:off x="4680603" y="5597643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85" name="Round Same Side Corner Rectangle 51">
              <a:extLst>
                <a:ext uri="{FF2B5EF4-FFF2-40B4-BE49-F238E27FC236}">
                  <a16:creationId xmlns:a16="http://schemas.microsoft.com/office/drawing/2014/main" xmlns="" id="{D680304C-F5FD-431E-83A5-2E9386999FC0}"/>
                </a:ext>
              </a:extLst>
            </p:cNvPr>
            <p:cNvSpPr/>
            <p:nvPr/>
          </p:nvSpPr>
          <p:spPr>
            <a:xfrm rot="16200000" flipH="1">
              <a:off x="4680603" y="5077728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86" name="Round Same Side Corner Rectangle 51">
              <a:extLst>
                <a:ext uri="{FF2B5EF4-FFF2-40B4-BE49-F238E27FC236}">
                  <a16:creationId xmlns:a16="http://schemas.microsoft.com/office/drawing/2014/main" xmlns="" id="{30A9CAEE-04EC-47B4-8527-E5EE80E920ED}"/>
                </a:ext>
              </a:extLst>
            </p:cNvPr>
            <p:cNvSpPr/>
            <p:nvPr/>
          </p:nvSpPr>
          <p:spPr>
            <a:xfrm rot="16200000" flipH="1">
              <a:off x="4662514" y="4825671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87" name="Round Same Side Corner Rectangle 51">
              <a:extLst>
                <a:ext uri="{FF2B5EF4-FFF2-40B4-BE49-F238E27FC236}">
                  <a16:creationId xmlns:a16="http://schemas.microsoft.com/office/drawing/2014/main" xmlns="" id="{93C44BBF-8AC6-48F1-96C4-F165AD8C6060}"/>
                </a:ext>
              </a:extLst>
            </p:cNvPr>
            <p:cNvSpPr/>
            <p:nvPr/>
          </p:nvSpPr>
          <p:spPr>
            <a:xfrm rot="5400000" flipH="1">
              <a:off x="4697692" y="4572604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xmlns="" id="{A4C6116B-CC42-4925-AC8E-E2CB9A71D01A}"/>
              </a:ext>
            </a:extLst>
          </p:cNvPr>
          <p:cNvSpPr txBox="1"/>
          <p:nvPr/>
        </p:nvSpPr>
        <p:spPr>
          <a:xfrm>
            <a:off x="851625" y="479917"/>
            <a:ext cx="69550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altLang="ko-KR" sz="4000" b="1" dirty="0">
                <a:solidFill>
                  <a:schemeClr val="bg1"/>
                </a:solidFill>
                <a:cs typeface="Arial" pitchFamily="34" charset="0"/>
              </a:rPr>
              <a:t>Refleksi/Tugas Pengayaan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1" name="Rounded Rectangle 13">
            <a:extLst>
              <a:ext uri="{FF2B5EF4-FFF2-40B4-BE49-F238E27FC236}">
                <a16:creationId xmlns:a16="http://schemas.microsoft.com/office/drawing/2014/main" xmlns="" id="{603C150A-684D-4467-9005-2CDBE0791ED7}"/>
              </a:ext>
            </a:extLst>
          </p:cNvPr>
          <p:cNvSpPr/>
          <p:nvPr/>
        </p:nvSpPr>
        <p:spPr>
          <a:xfrm>
            <a:off x="205358" y="1310514"/>
            <a:ext cx="6522720" cy="5147209"/>
          </a:xfrm>
          <a:prstGeom prst="roundRect">
            <a:avLst>
              <a:gd name="adj" fmla="val 12448"/>
            </a:avLst>
          </a:prstGeom>
          <a:solidFill>
            <a:schemeClr val="bg1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E7165EB0-4551-4655-98B6-5F49BF0D42C7}"/>
              </a:ext>
            </a:extLst>
          </p:cNvPr>
          <p:cNvSpPr txBox="1"/>
          <p:nvPr/>
        </p:nvSpPr>
        <p:spPr>
          <a:xfrm>
            <a:off x="411481" y="1402672"/>
            <a:ext cx="6159396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" indent="0">
              <a:spcAft>
                <a:spcPts val="1000"/>
              </a:spcAft>
              <a:buNone/>
            </a:pPr>
            <a:r>
              <a:rPr lang="en-GB" dirty="0" err="1"/>
              <a:t>Setelah</a:t>
            </a:r>
            <a:r>
              <a:rPr lang="en-GB" dirty="0"/>
              <a:t> </a:t>
            </a:r>
            <a:r>
              <a:rPr lang="en-GB" dirty="0" err="1"/>
              <a:t>Anda</a:t>
            </a:r>
            <a:r>
              <a:rPr lang="en-GB" dirty="0"/>
              <a:t> </a:t>
            </a:r>
            <a:r>
              <a:rPr lang="en-GB" dirty="0" err="1"/>
              <a:t>mempelajari</a:t>
            </a:r>
            <a:r>
              <a:rPr lang="en-GB" dirty="0"/>
              <a:t> </a:t>
            </a:r>
            <a:r>
              <a:rPr lang="en-GB" dirty="0" err="1"/>
              <a:t>sejarah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perkembangan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Indonesia, </a:t>
            </a:r>
            <a:r>
              <a:rPr lang="en-GB" dirty="0" err="1"/>
              <a:t>lakukan</a:t>
            </a:r>
            <a:r>
              <a:rPr lang="en-GB" dirty="0"/>
              <a:t> </a:t>
            </a:r>
            <a:r>
              <a:rPr lang="en-GB" dirty="0" err="1"/>
              <a:t>hal</a:t>
            </a:r>
            <a:r>
              <a:rPr lang="en-GB" dirty="0"/>
              <a:t> di </a:t>
            </a:r>
            <a:r>
              <a:rPr lang="en-GB" dirty="0" err="1"/>
              <a:t>bawah</a:t>
            </a:r>
            <a:r>
              <a:rPr lang="en-GB" dirty="0"/>
              <a:t> </a:t>
            </a:r>
            <a:r>
              <a:rPr lang="en-GB" dirty="0" err="1"/>
              <a:t>ini</a:t>
            </a:r>
            <a:r>
              <a:rPr lang="en-GB" dirty="0"/>
              <a:t>: </a:t>
            </a:r>
          </a:p>
          <a:p>
            <a:pPr marL="388620" indent="-342900">
              <a:spcAft>
                <a:spcPts val="1000"/>
              </a:spcAft>
              <a:buAutoNum type="arabicPeriod"/>
            </a:pPr>
            <a:r>
              <a:rPr lang="en-GB" dirty="0" err="1"/>
              <a:t>Simpulkan</a:t>
            </a:r>
            <a:r>
              <a:rPr lang="en-GB" dirty="0"/>
              <a:t> </a:t>
            </a:r>
            <a:r>
              <a:rPr lang="en-GB" dirty="0" err="1"/>
              <a:t>materi</a:t>
            </a:r>
            <a:r>
              <a:rPr lang="en-GB" dirty="0"/>
              <a:t> </a:t>
            </a:r>
            <a:r>
              <a:rPr lang="en-GB" dirty="0" err="1"/>
              <a:t>sejarah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perkembangan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Indonesia—</a:t>
            </a:r>
            <a:r>
              <a:rPr lang="en-GB" dirty="0" err="1"/>
              <a:t>secara</a:t>
            </a:r>
            <a:r>
              <a:rPr lang="en-GB" dirty="0"/>
              <a:t> </a:t>
            </a:r>
            <a:r>
              <a:rPr lang="en-GB" dirty="0" err="1"/>
              <a:t>khusus</a:t>
            </a:r>
            <a:r>
              <a:rPr lang="en-GB" dirty="0"/>
              <a:t> </a:t>
            </a:r>
            <a:r>
              <a:rPr lang="en-GB" dirty="0" err="1"/>
              <a:t>dalam</a:t>
            </a:r>
            <a:r>
              <a:rPr lang="en-GB" dirty="0"/>
              <a:t> </a:t>
            </a:r>
            <a:r>
              <a:rPr lang="en-GB" dirty="0" err="1"/>
              <a:t>bentuk</a:t>
            </a:r>
            <a:r>
              <a:rPr lang="en-GB" dirty="0"/>
              <a:t> </a:t>
            </a:r>
            <a:r>
              <a:rPr lang="en-GB" dirty="0" err="1"/>
              <a:t>bagan</a:t>
            </a:r>
            <a:r>
              <a:rPr lang="en-GB" dirty="0"/>
              <a:t> </a:t>
            </a:r>
            <a:r>
              <a:rPr lang="en-GB" dirty="0" err="1"/>
              <a:t>perkembangan</a:t>
            </a:r>
            <a:r>
              <a:rPr lang="en-GB" dirty="0"/>
              <a:t> </a:t>
            </a:r>
            <a:r>
              <a:rPr lang="en-GB" dirty="0" err="1"/>
              <a:t>ejaan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Indonesia</a:t>
            </a:r>
          </a:p>
          <a:p>
            <a:pPr marL="388620" indent="-342900">
              <a:spcAft>
                <a:spcPts val="1000"/>
              </a:spcAft>
              <a:buAutoNum type="arabicPeriod"/>
            </a:pPr>
            <a:r>
              <a:rPr lang="en-GB" dirty="0" err="1"/>
              <a:t>Perhatikan</a:t>
            </a:r>
            <a:r>
              <a:rPr lang="en-GB" dirty="0"/>
              <a:t> </a:t>
            </a:r>
            <a:r>
              <a:rPr lang="en-GB" dirty="0" err="1"/>
              <a:t>sejenak</a:t>
            </a:r>
            <a:r>
              <a:rPr lang="en-GB" dirty="0"/>
              <a:t> </a:t>
            </a:r>
            <a:r>
              <a:rPr lang="en-GB" dirty="0" err="1"/>
              <a:t>sikap</a:t>
            </a:r>
            <a:r>
              <a:rPr lang="en-GB" dirty="0"/>
              <a:t> </a:t>
            </a:r>
            <a:r>
              <a:rPr lang="en-GB" dirty="0" err="1"/>
              <a:t>peduli</a:t>
            </a:r>
            <a:r>
              <a:rPr lang="en-GB" dirty="0"/>
              <a:t> </a:t>
            </a:r>
            <a:r>
              <a:rPr lang="en-GB" dirty="0" err="1"/>
              <a:t>terhadap</a:t>
            </a:r>
            <a:r>
              <a:rPr lang="en-GB" dirty="0"/>
              <a:t> </a:t>
            </a:r>
            <a:r>
              <a:rPr lang="en-GB" dirty="0" err="1"/>
              <a:t>perkembangan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Indonesia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cara</a:t>
            </a:r>
            <a:r>
              <a:rPr lang="en-GB" dirty="0"/>
              <a:t>—</a:t>
            </a:r>
            <a:r>
              <a:rPr lang="en-GB" dirty="0" err="1"/>
              <a:t>menganalisis</a:t>
            </a:r>
            <a:r>
              <a:rPr lang="en-GB" dirty="0"/>
              <a:t> </a:t>
            </a:r>
            <a:r>
              <a:rPr lang="en-GB" dirty="0" err="1"/>
              <a:t>kesalahan</a:t>
            </a:r>
            <a:r>
              <a:rPr lang="en-GB" dirty="0"/>
              <a:t> </a:t>
            </a:r>
            <a:r>
              <a:rPr lang="en-GB" dirty="0" err="1"/>
              <a:t>berbahasa</a:t>
            </a:r>
            <a:r>
              <a:rPr lang="en-GB" dirty="0"/>
              <a:t> </a:t>
            </a:r>
            <a:r>
              <a:rPr lang="en-GB" dirty="0" err="1"/>
              <a:t>pada</a:t>
            </a:r>
            <a:r>
              <a:rPr lang="en-GB" dirty="0"/>
              <a:t> </a:t>
            </a:r>
            <a:r>
              <a:rPr lang="en-GB" dirty="0" err="1"/>
              <a:t>teks</a:t>
            </a:r>
            <a:r>
              <a:rPr lang="en-GB" dirty="0"/>
              <a:t> </a:t>
            </a:r>
            <a:r>
              <a:rPr lang="en-GB" dirty="0" err="1"/>
              <a:t>berita</a:t>
            </a:r>
            <a:endParaRPr lang="en-GB" dirty="0"/>
          </a:p>
          <a:p>
            <a:pPr marL="45720">
              <a:spcAft>
                <a:spcPts val="1000"/>
              </a:spcAft>
            </a:pPr>
            <a:r>
              <a:rPr lang="en-GB" dirty="0" err="1"/>
              <a:t>Langkah</a:t>
            </a:r>
            <a:r>
              <a:rPr lang="en-GB" dirty="0"/>
              <a:t>: </a:t>
            </a:r>
            <a:r>
              <a:rPr lang="en-GB" dirty="0" err="1"/>
              <a:t>ambil</a:t>
            </a:r>
            <a:r>
              <a:rPr lang="en-GB" dirty="0"/>
              <a:t> </a:t>
            </a:r>
            <a:r>
              <a:rPr lang="en-GB" dirty="0" err="1"/>
              <a:t>satu</a:t>
            </a:r>
            <a:r>
              <a:rPr lang="en-GB" dirty="0"/>
              <a:t> </a:t>
            </a:r>
            <a:r>
              <a:rPr lang="en-GB" dirty="0" err="1"/>
              <a:t>teks</a:t>
            </a:r>
            <a:r>
              <a:rPr lang="en-GB" dirty="0"/>
              <a:t> </a:t>
            </a:r>
            <a:r>
              <a:rPr lang="en-GB" dirty="0" err="1"/>
              <a:t>berita</a:t>
            </a:r>
            <a:r>
              <a:rPr lang="en-GB" dirty="0"/>
              <a:t>, </a:t>
            </a:r>
            <a:r>
              <a:rPr lang="en-GB" dirty="0" err="1"/>
              <a:t>analisis</a:t>
            </a:r>
            <a:r>
              <a:rPr lang="en-GB" dirty="0"/>
              <a:t> </a:t>
            </a:r>
            <a:r>
              <a:rPr lang="en-GB" dirty="0" err="1"/>
              <a:t>kesalahan</a:t>
            </a:r>
            <a:r>
              <a:rPr lang="en-GB" dirty="0"/>
              <a:t> yang </a:t>
            </a:r>
            <a:r>
              <a:rPr lang="en-GB" dirty="0" err="1"/>
              <a:t>terdapat</a:t>
            </a:r>
            <a:r>
              <a:rPr lang="en-GB" dirty="0"/>
              <a:t> di </a:t>
            </a:r>
            <a:r>
              <a:rPr lang="en-GB" dirty="0" err="1"/>
              <a:t>dalamnya</a:t>
            </a:r>
            <a:r>
              <a:rPr lang="en-GB" dirty="0"/>
              <a:t> </a:t>
            </a:r>
            <a:r>
              <a:rPr lang="en-GB" dirty="0" err="1"/>
              <a:t>menggunakan</a:t>
            </a:r>
            <a:r>
              <a:rPr lang="en-GB" dirty="0"/>
              <a:t> </a:t>
            </a:r>
            <a:r>
              <a:rPr lang="en-GB" dirty="0" err="1"/>
              <a:t>Pedoman</a:t>
            </a:r>
            <a:r>
              <a:rPr lang="en-GB" dirty="0"/>
              <a:t> </a:t>
            </a:r>
            <a:r>
              <a:rPr lang="en-GB" dirty="0" err="1"/>
              <a:t>Umum</a:t>
            </a:r>
            <a:r>
              <a:rPr lang="en-GB" dirty="0"/>
              <a:t> </a:t>
            </a:r>
            <a:r>
              <a:rPr lang="en-GB" dirty="0" err="1"/>
              <a:t>Ejaan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Indonesia (PUEBI)</a:t>
            </a:r>
          </a:p>
          <a:p>
            <a:pPr marL="45720">
              <a:spcAft>
                <a:spcPts val="1000"/>
              </a:spcAft>
            </a:pPr>
            <a:endParaRPr lang="en-GB" dirty="0"/>
          </a:p>
          <a:p>
            <a:pPr marL="45720">
              <a:spcAft>
                <a:spcPts val="1000"/>
              </a:spcAft>
            </a:pPr>
            <a:r>
              <a:rPr lang="en-GB" dirty="0"/>
              <a:t>      </a:t>
            </a:r>
          </a:p>
          <a:p>
            <a:pPr marL="45720">
              <a:spcAft>
                <a:spcPts val="1000"/>
              </a:spcAft>
            </a:pPr>
            <a:r>
              <a:rPr lang="en-GB" dirty="0"/>
              <a:t>          </a:t>
            </a:r>
          </a:p>
        </p:txBody>
      </p:sp>
    </p:spTree>
    <p:extLst>
      <p:ext uri="{BB962C8B-B14F-4D97-AF65-F5344CB8AC3E}">
        <p14:creationId xmlns:p14="http://schemas.microsoft.com/office/powerpoint/2010/main" xmlns="" val="2584143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E6084E4B-5F7E-4B0D-9538-D7ABEB183593}"/>
              </a:ext>
            </a:extLst>
          </p:cNvPr>
          <p:cNvSpPr/>
          <p:nvPr/>
        </p:nvSpPr>
        <p:spPr>
          <a:xfrm>
            <a:off x="1" y="2109215"/>
            <a:ext cx="12191999" cy="2243329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F691C40-340A-44BC-A6B3-C3A20A9ED913}"/>
              </a:ext>
            </a:extLst>
          </p:cNvPr>
          <p:cNvSpPr txBox="1"/>
          <p:nvPr/>
        </p:nvSpPr>
        <p:spPr>
          <a:xfrm>
            <a:off x="3328343" y="2618974"/>
            <a:ext cx="5535311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id-ID" altLang="ko-KR" sz="5867" dirty="0">
                <a:solidFill>
                  <a:schemeClr val="bg1"/>
                </a:solidFill>
                <a:cs typeface="Arial" pitchFamily="34" charset="0"/>
              </a:rPr>
              <a:t>TERIMA KASIH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8222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21420000">
            <a:off x="570485" y="230519"/>
            <a:ext cx="6871116" cy="573229"/>
          </a:xfrm>
        </p:spPr>
        <p:txBody>
          <a:bodyPr/>
          <a:lstStyle/>
          <a:p>
            <a:r>
              <a:rPr lang="en-GB" dirty="0" err="1"/>
              <a:t>Bahasa</a:t>
            </a:r>
            <a:r>
              <a:rPr lang="en-GB" dirty="0"/>
              <a:t> Indonesia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>
                <a:solidFill>
                  <a:srgbClr val="FFFF00"/>
                </a:solidFill>
              </a:rPr>
              <a:t>1. </a:t>
            </a:r>
            <a:r>
              <a:rPr lang="en-GB" dirty="0" err="1">
                <a:solidFill>
                  <a:srgbClr val="FFFF00"/>
                </a:solidFill>
              </a:rPr>
              <a:t>Sejarah</a:t>
            </a:r>
            <a:r>
              <a:rPr lang="en-GB" dirty="0">
                <a:solidFill>
                  <a:srgbClr val="FFFF00"/>
                </a:solidFill>
              </a:rPr>
              <a:t> </a:t>
            </a:r>
            <a:r>
              <a:rPr lang="en-GB" dirty="0" err="1">
                <a:solidFill>
                  <a:srgbClr val="FFFF00"/>
                </a:solidFill>
              </a:rPr>
              <a:t>Kelahiran</a:t>
            </a:r>
            <a:r>
              <a:rPr lang="en-GB" dirty="0">
                <a:solidFill>
                  <a:srgbClr val="FFFF00"/>
                </a:solidFill>
              </a:rPr>
              <a:t> </a:t>
            </a:r>
            <a:r>
              <a:rPr lang="en-GB" dirty="0" err="1">
                <a:solidFill>
                  <a:srgbClr val="FFFF00"/>
                </a:solidFill>
              </a:rPr>
              <a:t>Bahasa</a:t>
            </a:r>
            <a:r>
              <a:rPr lang="en-GB" dirty="0">
                <a:solidFill>
                  <a:srgbClr val="FFFF00"/>
                </a:solidFill>
              </a:rPr>
              <a:t> Indonesia</a:t>
            </a:r>
          </a:p>
          <a:p>
            <a:r>
              <a:rPr lang="en-GB" dirty="0">
                <a:solidFill>
                  <a:srgbClr val="FFFF00"/>
                </a:solidFill>
              </a:rPr>
              <a:t>2. </a:t>
            </a:r>
            <a:r>
              <a:rPr lang="en-GB" dirty="0" err="1">
                <a:solidFill>
                  <a:srgbClr val="FFFF00"/>
                </a:solidFill>
              </a:rPr>
              <a:t>Sejarah</a:t>
            </a:r>
            <a:r>
              <a:rPr lang="en-GB" dirty="0">
                <a:solidFill>
                  <a:srgbClr val="FFFF00"/>
                </a:solidFill>
              </a:rPr>
              <a:t> </a:t>
            </a:r>
            <a:r>
              <a:rPr lang="en-GB" dirty="0" err="1">
                <a:solidFill>
                  <a:srgbClr val="FFFF00"/>
                </a:solidFill>
              </a:rPr>
              <a:t>Perkembangan</a:t>
            </a:r>
            <a:r>
              <a:rPr lang="en-GB" dirty="0">
                <a:solidFill>
                  <a:srgbClr val="FFFF00"/>
                </a:solidFill>
              </a:rPr>
              <a:t> </a:t>
            </a:r>
            <a:r>
              <a:rPr lang="en-GB" dirty="0" err="1">
                <a:solidFill>
                  <a:srgbClr val="FFFF00"/>
                </a:solidFill>
              </a:rPr>
              <a:t>Bahasa</a:t>
            </a:r>
            <a:r>
              <a:rPr lang="en-GB" dirty="0">
                <a:solidFill>
                  <a:srgbClr val="FFFF00"/>
                </a:solidFill>
              </a:rPr>
              <a:t> Indonesia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1"/>
          </p:nvPr>
        </p:nvSpPr>
        <p:spPr>
          <a:xfrm rot="21392017">
            <a:off x="634533" y="830087"/>
            <a:ext cx="11353364" cy="2116261"/>
          </a:xfrm>
        </p:spPr>
        <p:txBody>
          <a:bodyPr/>
          <a:lstStyle/>
          <a:p>
            <a:pPr marL="0" indent="0">
              <a:buNone/>
            </a:pPr>
            <a:r>
              <a:rPr lang="en-GB" dirty="0" err="1"/>
              <a:t>Capaian</a:t>
            </a:r>
            <a:r>
              <a:rPr lang="en-GB" dirty="0"/>
              <a:t> </a:t>
            </a:r>
            <a:r>
              <a:rPr lang="en-GB" dirty="0" err="1"/>
              <a:t>Matakuliah</a:t>
            </a:r>
            <a:endParaRPr lang="en-GB" dirty="0"/>
          </a:p>
          <a:p>
            <a:pPr marL="0" indent="0">
              <a:buNone/>
            </a:pPr>
            <a:r>
              <a:rPr lang="en-GB" dirty="0" err="1"/>
              <a:t>Memiliki</a:t>
            </a:r>
            <a:r>
              <a:rPr lang="en-GB" dirty="0"/>
              <a:t> rasa </a:t>
            </a:r>
            <a:r>
              <a:rPr lang="en-GB" dirty="0" err="1"/>
              <a:t>syukur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bangga</a:t>
            </a:r>
            <a:r>
              <a:rPr lang="en-GB" dirty="0"/>
              <a:t> </a:t>
            </a:r>
            <a:r>
              <a:rPr lang="en-GB" dirty="0" err="1"/>
              <a:t>terhadap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Indonesia </a:t>
            </a:r>
            <a:r>
              <a:rPr lang="en-GB" dirty="0" err="1"/>
              <a:t>sebagai</a:t>
            </a:r>
            <a:r>
              <a:rPr lang="en-GB" dirty="0"/>
              <a:t> </a:t>
            </a:r>
            <a:r>
              <a:rPr lang="en-GB" dirty="0" err="1"/>
              <a:t>perwujudan</a:t>
            </a:r>
            <a:r>
              <a:rPr lang="en-GB" dirty="0"/>
              <a:t> </a:t>
            </a:r>
            <a:r>
              <a:rPr lang="en-GB" dirty="0" err="1"/>
              <a:t>jiwa</a:t>
            </a:r>
            <a:r>
              <a:rPr lang="en-GB" dirty="0"/>
              <a:t> </a:t>
            </a:r>
            <a:r>
              <a:rPr lang="en-GB" dirty="0" err="1"/>
              <a:t>nasionalisme</a:t>
            </a:r>
            <a:r>
              <a:rPr lang="en-GB" dirty="0"/>
              <a:t> </a:t>
            </a:r>
            <a:r>
              <a:rPr lang="en-GB" dirty="0" err="1"/>
              <a:t>untuk</a:t>
            </a:r>
            <a:r>
              <a:rPr lang="en-GB" dirty="0"/>
              <a:t> </a:t>
            </a:r>
            <a:r>
              <a:rPr lang="en-GB" dirty="0" err="1"/>
              <a:t>menjaga</a:t>
            </a:r>
            <a:r>
              <a:rPr lang="en-GB" dirty="0"/>
              <a:t> </a:t>
            </a:r>
            <a:r>
              <a:rPr lang="en-GB" dirty="0" err="1"/>
              <a:t>keutuhan</a:t>
            </a:r>
            <a:r>
              <a:rPr lang="en-GB" dirty="0"/>
              <a:t> NKRI 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2"/>
          </p:nvPr>
        </p:nvSpPr>
        <p:spPr>
          <a:xfrm rot="-180000">
            <a:off x="63681" y="3130034"/>
            <a:ext cx="5853471" cy="2277750"/>
          </a:xfrm>
        </p:spPr>
        <p:txBody>
          <a:bodyPr/>
          <a:lstStyle/>
          <a:p>
            <a:r>
              <a:rPr lang="en-GB" dirty="0" err="1"/>
              <a:t>Indikator</a:t>
            </a:r>
            <a:r>
              <a:rPr lang="en-GB" dirty="0"/>
              <a:t>:</a:t>
            </a:r>
          </a:p>
          <a:p>
            <a:pPr marL="0" indent="0">
              <a:buNone/>
            </a:pPr>
            <a:r>
              <a:rPr lang="en-GB" sz="1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1. </a:t>
            </a:r>
            <a:r>
              <a:rPr lang="en-GB" sz="1800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Menunjukkan</a:t>
            </a:r>
            <a:r>
              <a:rPr lang="en-GB" sz="1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</a:t>
            </a:r>
            <a:r>
              <a:rPr lang="en-GB" sz="1800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sikap</a:t>
            </a:r>
            <a:r>
              <a:rPr lang="en-GB" sz="1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</a:t>
            </a:r>
            <a:r>
              <a:rPr lang="en-GB" sz="1800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inspiratif</a:t>
            </a:r>
            <a:r>
              <a:rPr lang="en-GB" sz="1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</a:t>
            </a:r>
            <a:r>
              <a:rPr lang="en-GB" sz="1800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dan</a:t>
            </a:r>
            <a:r>
              <a:rPr lang="en-GB" sz="1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</a:t>
            </a:r>
            <a:r>
              <a:rPr lang="en-GB" sz="1800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humanis</a:t>
            </a:r>
            <a:endParaRPr lang="en-GB" sz="18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r>
              <a:rPr lang="en-GB" sz="1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2. </a:t>
            </a:r>
            <a:r>
              <a:rPr lang="en-GB" sz="1800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Menunjukkan</a:t>
            </a:r>
            <a:r>
              <a:rPr lang="en-GB" sz="1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</a:t>
            </a:r>
            <a:r>
              <a:rPr lang="en-GB" sz="1800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sikap</a:t>
            </a:r>
            <a:r>
              <a:rPr lang="en-GB" sz="1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</a:t>
            </a:r>
            <a:r>
              <a:rPr lang="en-GB" sz="1800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peduli</a:t>
            </a:r>
            <a:r>
              <a:rPr lang="en-GB" sz="1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</a:t>
            </a:r>
            <a:r>
              <a:rPr lang="en-GB" sz="1800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dan</a:t>
            </a:r>
            <a:r>
              <a:rPr lang="en-GB" sz="18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 </a:t>
            </a:r>
            <a:r>
              <a:rPr lang="en-GB" sz="1800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humanis</a:t>
            </a:r>
            <a:endParaRPr lang="en-GB" sz="18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1800" dirty="0">
                <a:solidFill>
                  <a:schemeClr val="accent5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 </a:t>
            </a:r>
            <a:r>
              <a:rPr lang="en-GB" sz="1800" dirty="0" err="1">
                <a:solidFill>
                  <a:schemeClr val="accent5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dalam</a:t>
            </a:r>
            <a:r>
              <a:rPr lang="en-GB" sz="1800" dirty="0">
                <a:solidFill>
                  <a:schemeClr val="accent5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en-GB" sz="1800" dirty="0" err="1">
                <a:solidFill>
                  <a:schemeClr val="accent5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menyikapi</a:t>
            </a:r>
            <a:r>
              <a:rPr lang="en-GB" sz="1800" dirty="0">
                <a:solidFill>
                  <a:schemeClr val="accent5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en-GB" sz="1800" dirty="0" err="1">
                <a:solidFill>
                  <a:schemeClr val="accent5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sejarah</a:t>
            </a:r>
            <a:r>
              <a:rPr lang="en-GB" sz="1800" dirty="0">
                <a:solidFill>
                  <a:schemeClr val="accent5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en-GB" sz="1800" dirty="0" err="1">
                <a:solidFill>
                  <a:schemeClr val="accent5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perkembangan</a:t>
            </a:r>
            <a:r>
              <a:rPr lang="en-GB" sz="1800" dirty="0">
                <a:solidFill>
                  <a:schemeClr val="accent5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en-GB" sz="1800" dirty="0" err="1">
                <a:solidFill>
                  <a:schemeClr val="accent5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Bahasa</a:t>
            </a:r>
            <a:r>
              <a:rPr lang="en-GB" sz="1800" dirty="0">
                <a:solidFill>
                  <a:schemeClr val="accent5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 Indonesia</a:t>
            </a:r>
            <a:endParaRPr lang="en-GB" sz="18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GB" dirty="0" err="1">
                <a:solidFill>
                  <a:srgbClr val="FFFF00"/>
                </a:solidFill>
              </a:rPr>
              <a:t>Materi</a:t>
            </a:r>
            <a:r>
              <a:rPr lang="en-GB" dirty="0">
                <a:solidFill>
                  <a:srgbClr val="FFFF00"/>
                </a:solidFill>
              </a:rPr>
              <a:t> </a:t>
            </a:r>
            <a:r>
              <a:rPr lang="en-GB" dirty="0" err="1">
                <a:solidFill>
                  <a:srgbClr val="FFFF00"/>
                </a:solidFill>
              </a:rPr>
              <a:t>Pokok</a:t>
            </a:r>
            <a:endParaRPr lang="en-GB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52707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189587"/>
            <a:ext cx="11572815" cy="1020543"/>
          </a:xfrm>
        </p:spPr>
        <p:txBody>
          <a:bodyPr>
            <a:normAutofit/>
          </a:bodyPr>
          <a:lstStyle/>
          <a:p>
            <a:r>
              <a:rPr lang="en-GB" sz="3200" dirty="0" err="1"/>
              <a:t>Sejarah</a:t>
            </a:r>
            <a:r>
              <a:rPr lang="en-GB" sz="3200" dirty="0"/>
              <a:t> </a:t>
            </a:r>
            <a:r>
              <a:rPr lang="en-GB" sz="3200" dirty="0" err="1"/>
              <a:t>Kelahiran</a:t>
            </a:r>
            <a:r>
              <a:rPr lang="en-GB" sz="3200" dirty="0"/>
              <a:t> </a:t>
            </a:r>
            <a:r>
              <a:rPr lang="en-GB" sz="3200" dirty="0" err="1"/>
              <a:t>Bahasa</a:t>
            </a:r>
            <a:r>
              <a:rPr lang="en-GB" sz="3200" dirty="0"/>
              <a:t> Indonesia</a:t>
            </a:r>
            <a:endParaRPr lang="en-US" sz="3200" dirty="0"/>
          </a:p>
        </p:txBody>
      </p:sp>
      <p:grpSp>
        <p:nvGrpSpPr>
          <p:cNvPr id="3" name="그룹 5">
            <a:extLst>
              <a:ext uri="{FF2B5EF4-FFF2-40B4-BE49-F238E27FC236}">
                <a16:creationId xmlns:a16="http://schemas.microsoft.com/office/drawing/2014/main" xmlns="" id="{63897F53-996A-4DDF-86FF-E48D4A7B6BC8}"/>
              </a:ext>
            </a:extLst>
          </p:cNvPr>
          <p:cNvGrpSpPr/>
          <p:nvPr/>
        </p:nvGrpSpPr>
        <p:grpSpPr>
          <a:xfrm>
            <a:off x="5063504" y="1842113"/>
            <a:ext cx="2156062" cy="4206297"/>
            <a:chOff x="3539504" y="1812927"/>
            <a:chExt cx="2156062" cy="4206297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xmlns="" id="{3781F4E4-D5A4-4379-B2C1-43DF215F5696}"/>
                </a:ext>
              </a:extLst>
            </p:cNvPr>
            <p:cNvGrpSpPr/>
            <p:nvPr/>
          </p:nvGrpSpPr>
          <p:grpSpPr>
            <a:xfrm>
              <a:off x="4080222" y="5227134"/>
              <a:ext cx="1074452" cy="792090"/>
              <a:chOff x="3773268" y="4911608"/>
              <a:chExt cx="922956" cy="1004233"/>
            </a:xfrm>
          </p:grpSpPr>
          <p:sp>
            <p:nvSpPr>
              <p:cNvPr id="20" name="Trapezoid 19">
                <a:extLst>
                  <a:ext uri="{FF2B5EF4-FFF2-40B4-BE49-F238E27FC236}">
                    <a16:creationId xmlns:a16="http://schemas.microsoft.com/office/drawing/2014/main" xmlns="" id="{E50FA1C8-4897-4181-B80F-92BDB017C84A}"/>
                  </a:ext>
                </a:extLst>
              </p:cNvPr>
              <p:cNvSpPr/>
              <p:nvPr/>
            </p:nvSpPr>
            <p:spPr>
              <a:xfrm rot="10800000">
                <a:off x="3773268" y="4911608"/>
                <a:ext cx="922956" cy="1004233"/>
              </a:xfrm>
              <a:prstGeom prst="trapezoid">
                <a:avLst>
                  <a:gd name="adj" fmla="val 78876"/>
                </a:avLst>
              </a:prstGeom>
              <a:solidFill>
                <a:srgbClr val="F5B317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1" name="Isosceles Triangle 20">
                <a:extLst>
                  <a:ext uri="{FF2B5EF4-FFF2-40B4-BE49-F238E27FC236}">
                    <a16:creationId xmlns:a16="http://schemas.microsoft.com/office/drawing/2014/main" xmlns="" id="{AAED08E0-2CB2-4298-B171-BC92312D8816}"/>
                  </a:ext>
                </a:extLst>
              </p:cNvPr>
              <p:cNvSpPr/>
              <p:nvPr/>
            </p:nvSpPr>
            <p:spPr>
              <a:xfrm rot="10800000" flipH="1">
                <a:off x="4132972" y="5714655"/>
                <a:ext cx="213694" cy="184219"/>
              </a:xfrm>
              <a:prstGeom prst="triangle">
                <a:avLst/>
              </a:prstGeom>
              <a:solidFill>
                <a:srgbClr val="5768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94A390E4-5665-4954-A368-CD4E9CAD4848}"/>
                </a:ext>
              </a:extLst>
            </p:cNvPr>
            <p:cNvGrpSpPr/>
            <p:nvPr/>
          </p:nvGrpSpPr>
          <p:grpSpPr>
            <a:xfrm>
              <a:off x="3539504" y="4043430"/>
              <a:ext cx="757285" cy="1249932"/>
              <a:chOff x="3319643" y="3717032"/>
              <a:chExt cx="641101" cy="1058168"/>
            </a:xfrm>
          </p:grpSpPr>
          <p:sp>
            <p:nvSpPr>
              <p:cNvPr id="18" name="Round Same Side Corner Rectangle 3">
                <a:extLst>
                  <a:ext uri="{FF2B5EF4-FFF2-40B4-BE49-F238E27FC236}">
                    <a16:creationId xmlns:a16="http://schemas.microsoft.com/office/drawing/2014/main" xmlns="" id="{12DFE092-DB2F-4024-AEAB-4D52C9992A76}"/>
                  </a:ext>
                </a:extLst>
              </p:cNvPr>
              <p:cNvSpPr/>
              <p:nvPr/>
            </p:nvSpPr>
            <p:spPr>
              <a:xfrm rot="10800000">
                <a:off x="3777403" y="4005064"/>
                <a:ext cx="183341" cy="770136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xmlns="" id="{D5AD0F7F-A5C8-4E6A-9A56-F678A742F8A4}"/>
                  </a:ext>
                </a:extLst>
              </p:cNvPr>
              <p:cNvSpPr/>
              <p:nvPr/>
            </p:nvSpPr>
            <p:spPr>
              <a:xfrm>
                <a:off x="3319643" y="3717032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d-ID" altLang="ko-KR" sz="2700" dirty="0">
                    <a:solidFill>
                      <a:schemeClr val="tx2"/>
                    </a:solidFill>
                  </a:rPr>
                  <a:t>3</a:t>
                </a:r>
                <a:endParaRPr lang="ko-KR" altLang="en-US" sz="2700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EEA6D1E8-36E9-4816-9991-C3480F21B916}"/>
                </a:ext>
              </a:extLst>
            </p:cNvPr>
            <p:cNvGrpSpPr/>
            <p:nvPr/>
          </p:nvGrpSpPr>
          <p:grpSpPr>
            <a:xfrm>
              <a:off x="3753192" y="2929372"/>
              <a:ext cx="756214" cy="2363990"/>
              <a:chOff x="3503484" y="2773890"/>
              <a:chExt cx="640195" cy="2001310"/>
            </a:xfrm>
          </p:grpSpPr>
          <p:sp>
            <p:nvSpPr>
              <p:cNvPr id="16" name="Round Same Side Corner Rectangle 8">
                <a:extLst>
                  <a:ext uri="{FF2B5EF4-FFF2-40B4-BE49-F238E27FC236}">
                    <a16:creationId xmlns:a16="http://schemas.microsoft.com/office/drawing/2014/main" xmlns="" id="{576C92BD-C3B2-4CF7-8D3A-B8E98015DAC5}"/>
                  </a:ext>
                </a:extLst>
              </p:cNvPr>
              <p:cNvSpPr/>
              <p:nvPr/>
            </p:nvSpPr>
            <p:spPr>
              <a:xfrm rot="10800000">
                <a:off x="3960338" y="3061922"/>
                <a:ext cx="183341" cy="171327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xmlns="" id="{589D1B06-35D0-4FE5-ABA1-B15344603021}"/>
                  </a:ext>
                </a:extLst>
              </p:cNvPr>
              <p:cNvSpPr/>
              <p:nvPr/>
            </p:nvSpPr>
            <p:spPr>
              <a:xfrm>
                <a:off x="3503484" y="2773890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d-ID" altLang="ko-KR" sz="2700" dirty="0">
                    <a:solidFill>
                      <a:schemeClr val="tx2"/>
                    </a:solidFill>
                  </a:rPr>
                  <a:t>2</a:t>
                </a:r>
                <a:endParaRPr lang="ko-KR" altLang="en-US" sz="2700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xmlns="" id="{48F359B4-40C5-4629-A022-6803E914D766}"/>
                </a:ext>
              </a:extLst>
            </p:cNvPr>
            <p:cNvGrpSpPr/>
            <p:nvPr/>
          </p:nvGrpSpPr>
          <p:grpSpPr>
            <a:xfrm>
              <a:off x="3964995" y="1812927"/>
              <a:ext cx="758121" cy="3478053"/>
              <a:chOff x="3684808" y="1830748"/>
              <a:chExt cx="641809" cy="2944452"/>
            </a:xfrm>
          </p:grpSpPr>
          <p:sp>
            <p:nvSpPr>
              <p:cNvPr id="14" name="Round Same Side Corner Rectangle 9">
                <a:extLst>
                  <a:ext uri="{FF2B5EF4-FFF2-40B4-BE49-F238E27FC236}">
                    <a16:creationId xmlns:a16="http://schemas.microsoft.com/office/drawing/2014/main" xmlns="" id="{FFF342D7-15EB-4B6A-87F8-51128C7B1B8E}"/>
                  </a:ext>
                </a:extLst>
              </p:cNvPr>
              <p:cNvSpPr/>
              <p:nvPr/>
            </p:nvSpPr>
            <p:spPr>
              <a:xfrm rot="10800000">
                <a:off x="4143276" y="2118780"/>
                <a:ext cx="183341" cy="265642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xmlns="" id="{95500552-B00E-46A7-98C2-AA09DD86C0BA}"/>
                  </a:ext>
                </a:extLst>
              </p:cNvPr>
              <p:cNvSpPr/>
              <p:nvPr/>
            </p:nvSpPr>
            <p:spPr>
              <a:xfrm>
                <a:off x="3684808" y="1830748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d-ID" altLang="ko-KR" sz="2700" dirty="0">
                    <a:solidFill>
                      <a:schemeClr val="tx2"/>
                    </a:solidFill>
                  </a:rPr>
                  <a:t>1</a:t>
                </a:r>
                <a:endParaRPr lang="ko-KR" altLang="en-US" sz="2700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xmlns="" id="{1CC1134E-1F32-4D3B-BCAA-DDC2A5DA3428}"/>
                </a:ext>
              </a:extLst>
            </p:cNvPr>
            <p:cNvGrpSpPr/>
            <p:nvPr/>
          </p:nvGrpSpPr>
          <p:grpSpPr>
            <a:xfrm>
              <a:off x="4722442" y="2372338"/>
              <a:ext cx="754721" cy="2921023"/>
              <a:chOff x="4326213" y="2302319"/>
              <a:chExt cx="638931" cy="2472881"/>
            </a:xfrm>
          </p:grpSpPr>
          <p:sp>
            <p:nvSpPr>
              <p:cNvPr id="12" name="Round Same Side Corner Rectangle 10">
                <a:extLst>
                  <a:ext uri="{FF2B5EF4-FFF2-40B4-BE49-F238E27FC236}">
                    <a16:creationId xmlns:a16="http://schemas.microsoft.com/office/drawing/2014/main" xmlns="" id="{1D14584E-8BB6-479C-993B-AC6DE957EC5C}"/>
                  </a:ext>
                </a:extLst>
              </p:cNvPr>
              <p:cNvSpPr/>
              <p:nvPr/>
            </p:nvSpPr>
            <p:spPr>
              <a:xfrm rot="10800000">
                <a:off x="4326213" y="2590351"/>
                <a:ext cx="183341" cy="218484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xmlns="" id="{EE110277-4D0E-48A6-BACD-FDDCE0E14773}"/>
                  </a:ext>
                </a:extLst>
              </p:cNvPr>
              <p:cNvSpPr/>
              <p:nvPr/>
            </p:nvSpPr>
            <p:spPr>
              <a:xfrm>
                <a:off x="4389080" y="2302319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d-ID" altLang="ko-KR" sz="2700" dirty="0">
                    <a:solidFill>
                      <a:schemeClr val="tx2"/>
                    </a:solidFill>
                  </a:rPr>
                  <a:t>4</a:t>
                </a:r>
                <a:endParaRPr lang="ko-KR" altLang="en-US" sz="2700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xmlns="" id="{BFB77DFE-4A3E-4378-9D23-8FC57C55A4F4}"/>
                </a:ext>
              </a:extLst>
            </p:cNvPr>
            <p:cNvGrpSpPr/>
            <p:nvPr/>
          </p:nvGrpSpPr>
          <p:grpSpPr>
            <a:xfrm>
              <a:off x="4938107" y="3486400"/>
              <a:ext cx="757459" cy="1806962"/>
              <a:chOff x="4509151" y="3245461"/>
              <a:chExt cx="641249" cy="1529739"/>
            </a:xfrm>
          </p:grpSpPr>
          <p:sp>
            <p:nvSpPr>
              <p:cNvPr id="10" name="Round Same Side Corner Rectangle 11">
                <a:extLst>
                  <a:ext uri="{FF2B5EF4-FFF2-40B4-BE49-F238E27FC236}">
                    <a16:creationId xmlns:a16="http://schemas.microsoft.com/office/drawing/2014/main" xmlns="" id="{9FC970C8-AD28-451D-9733-E5E52ED4BBA3}"/>
                  </a:ext>
                </a:extLst>
              </p:cNvPr>
              <p:cNvSpPr/>
              <p:nvPr/>
            </p:nvSpPr>
            <p:spPr>
              <a:xfrm rot="10800000">
                <a:off x="4509151" y="3533493"/>
                <a:ext cx="183341" cy="1241707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xmlns="" id="{0CA916E7-F7B6-415D-9344-685C31111D8B}"/>
                  </a:ext>
                </a:extLst>
              </p:cNvPr>
              <p:cNvSpPr/>
              <p:nvPr/>
            </p:nvSpPr>
            <p:spPr>
              <a:xfrm>
                <a:off x="4574336" y="3245461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d-ID" altLang="ko-KR" sz="2700" dirty="0">
                    <a:solidFill>
                      <a:schemeClr val="tx2"/>
                    </a:solidFill>
                  </a:rPr>
                  <a:t>5</a:t>
                </a:r>
                <a:endParaRPr lang="ko-KR" altLang="en-US" sz="2700" dirty="0">
                  <a:solidFill>
                    <a:schemeClr val="tx2"/>
                  </a:solidFill>
                </a:endParaRPr>
              </a:p>
            </p:txBody>
          </p:sp>
        </p:grp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E6D4C983-769E-4C2E-B8F3-5EBD1EB24F0F}"/>
              </a:ext>
            </a:extLst>
          </p:cNvPr>
          <p:cNvSpPr txBox="1"/>
          <p:nvPr/>
        </p:nvSpPr>
        <p:spPr>
          <a:xfrm>
            <a:off x="7115165" y="1983962"/>
            <a:ext cx="49167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"/>
            <a:r>
              <a:rPr lang="en-GB" sz="1400" dirty="0" err="1"/>
              <a:t>Tahun</a:t>
            </a:r>
            <a:r>
              <a:rPr lang="en-GB" sz="1400" dirty="0"/>
              <a:t> 1920 </a:t>
            </a:r>
            <a:r>
              <a:rPr lang="en-GB" sz="1400" dirty="0" err="1"/>
              <a:t>bahasa</a:t>
            </a:r>
            <a:r>
              <a:rPr lang="en-GB" sz="1400" dirty="0"/>
              <a:t> </a:t>
            </a:r>
            <a:r>
              <a:rPr lang="en-GB" sz="1400" dirty="0" err="1"/>
              <a:t>Melayu</a:t>
            </a:r>
            <a:r>
              <a:rPr lang="en-GB" sz="1400" dirty="0"/>
              <a:t> </a:t>
            </a:r>
            <a:r>
              <a:rPr lang="en-GB" sz="1400" dirty="0" err="1"/>
              <a:t>sebagai</a:t>
            </a:r>
            <a:r>
              <a:rPr lang="en-GB" sz="1400" dirty="0"/>
              <a:t> </a:t>
            </a:r>
            <a:r>
              <a:rPr lang="en-GB" sz="1400" dirty="0" err="1"/>
              <a:t>Bahasa</a:t>
            </a:r>
            <a:r>
              <a:rPr lang="en-GB" sz="1400" dirty="0"/>
              <a:t> </a:t>
            </a:r>
            <a:r>
              <a:rPr lang="en-GB" sz="1400" dirty="0" err="1"/>
              <a:t>Balai</a:t>
            </a:r>
            <a:r>
              <a:rPr lang="en-GB" sz="1400" dirty="0"/>
              <a:t> </a:t>
            </a:r>
            <a:r>
              <a:rPr lang="en-GB" sz="1400" dirty="0" err="1"/>
              <a:t>Pustaka</a:t>
            </a:r>
            <a:r>
              <a:rPr lang="en-GB" sz="1400" dirty="0"/>
              <a:t>—</a:t>
            </a:r>
            <a:r>
              <a:rPr lang="en-GB" sz="1400" dirty="0" err="1"/>
              <a:t>semua</a:t>
            </a:r>
            <a:r>
              <a:rPr lang="en-GB" sz="1400" dirty="0"/>
              <a:t> </a:t>
            </a:r>
            <a:r>
              <a:rPr lang="en-GB" sz="1400" dirty="0" err="1"/>
              <a:t>buku</a:t>
            </a:r>
            <a:r>
              <a:rPr lang="en-GB" sz="1400" dirty="0"/>
              <a:t> </a:t>
            </a:r>
            <a:r>
              <a:rPr lang="en-GB" sz="1400" dirty="0" err="1"/>
              <a:t>terbitan</a:t>
            </a:r>
            <a:r>
              <a:rPr lang="en-GB" sz="1400" dirty="0"/>
              <a:t> </a:t>
            </a:r>
            <a:r>
              <a:rPr lang="en-GB" sz="1400" dirty="0" err="1"/>
              <a:t>Balai</a:t>
            </a:r>
            <a:r>
              <a:rPr lang="en-GB" sz="1400" dirty="0"/>
              <a:t> </a:t>
            </a:r>
            <a:r>
              <a:rPr lang="en-GB" sz="1400" dirty="0" err="1"/>
              <a:t>Pustaka</a:t>
            </a:r>
            <a:r>
              <a:rPr lang="en-GB" sz="1400" dirty="0"/>
              <a:t> </a:t>
            </a:r>
            <a:r>
              <a:rPr lang="en-GB" sz="1400" dirty="0" err="1"/>
              <a:t>dengan</a:t>
            </a:r>
            <a:r>
              <a:rPr lang="en-GB" sz="1400" dirty="0"/>
              <a:t> </a:t>
            </a:r>
            <a:r>
              <a:rPr lang="en-GB" sz="1400" dirty="0" err="1"/>
              <a:t>Bahasa</a:t>
            </a:r>
            <a:r>
              <a:rPr lang="en-GB" sz="1400" dirty="0"/>
              <a:t> </a:t>
            </a:r>
            <a:r>
              <a:rPr lang="en-GB" sz="1400" dirty="0" err="1"/>
              <a:t>Melayu</a:t>
            </a:r>
            <a:endParaRPr lang="en-GB" sz="1400" dirty="0"/>
          </a:p>
          <a:p>
            <a:pPr marL="45720"/>
            <a:r>
              <a:rPr lang="en-GB" sz="1400" dirty="0"/>
              <a:t>(</a:t>
            </a:r>
            <a:r>
              <a:rPr lang="en-GB" sz="1400" dirty="0" err="1"/>
              <a:t>sebagai</a:t>
            </a:r>
            <a:r>
              <a:rPr lang="en-GB" sz="1400" dirty="0"/>
              <a:t> </a:t>
            </a:r>
            <a:r>
              <a:rPr lang="en-GB" sz="1400" dirty="0" err="1"/>
              <a:t>bahasa</a:t>
            </a:r>
            <a:r>
              <a:rPr lang="en-GB" sz="1400" dirty="0"/>
              <a:t> </a:t>
            </a:r>
            <a:r>
              <a:rPr lang="en-GB" sz="1400" dirty="0" err="1"/>
              <a:t>pengantar</a:t>
            </a:r>
            <a:r>
              <a:rPr lang="en-GB" sz="1400" dirty="0"/>
              <a:t>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64DBA57C-5B53-4BA5-BFC2-D0DB4DA2B197}"/>
              </a:ext>
            </a:extLst>
          </p:cNvPr>
          <p:cNvSpPr txBox="1"/>
          <p:nvPr/>
        </p:nvSpPr>
        <p:spPr>
          <a:xfrm>
            <a:off x="7455718" y="3370430"/>
            <a:ext cx="464179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 err="1"/>
              <a:t>Tahun</a:t>
            </a:r>
            <a:r>
              <a:rPr lang="en-GB" sz="1500" dirty="0"/>
              <a:t> 1928—</a:t>
            </a:r>
            <a:r>
              <a:rPr lang="en-GB" sz="1500" dirty="0" err="1"/>
              <a:t>konggres</a:t>
            </a:r>
            <a:r>
              <a:rPr lang="en-GB" sz="1500" dirty="0"/>
              <a:t> </a:t>
            </a:r>
            <a:r>
              <a:rPr lang="en-GB" sz="1500" dirty="0" err="1"/>
              <a:t>pemuda</a:t>
            </a:r>
            <a:r>
              <a:rPr lang="en-GB" sz="1500" dirty="0"/>
              <a:t>, </a:t>
            </a:r>
            <a:r>
              <a:rPr lang="en-GB" sz="1500" dirty="0" err="1"/>
              <a:t>mengangkat</a:t>
            </a:r>
            <a:r>
              <a:rPr lang="en-GB" sz="1500" dirty="0"/>
              <a:t> </a:t>
            </a:r>
            <a:r>
              <a:rPr lang="en-GB" sz="1500" dirty="0" err="1"/>
              <a:t>Bahasa</a:t>
            </a:r>
            <a:r>
              <a:rPr lang="en-GB" sz="1500" dirty="0"/>
              <a:t> </a:t>
            </a:r>
            <a:r>
              <a:rPr lang="en-GB" sz="1500" dirty="0" err="1"/>
              <a:t>Melayu</a:t>
            </a:r>
            <a:r>
              <a:rPr lang="en-GB" sz="1500" dirty="0"/>
              <a:t> </a:t>
            </a:r>
            <a:r>
              <a:rPr lang="en-GB" sz="1500" dirty="0" err="1"/>
              <a:t>sebagai</a:t>
            </a:r>
            <a:r>
              <a:rPr lang="en-GB" sz="1500" dirty="0"/>
              <a:t> </a:t>
            </a:r>
            <a:r>
              <a:rPr lang="en-GB" sz="1500" dirty="0" err="1"/>
              <a:t>bahasa</a:t>
            </a:r>
            <a:r>
              <a:rPr lang="en-GB" sz="1500" dirty="0"/>
              <a:t> </a:t>
            </a:r>
            <a:r>
              <a:rPr lang="en-GB" sz="1500" dirty="0" err="1"/>
              <a:t>persatuan</a:t>
            </a:r>
            <a:r>
              <a:rPr lang="en-GB" sz="1500" dirty="0"/>
              <a:t> </a:t>
            </a:r>
            <a:r>
              <a:rPr lang="en-GB" sz="1500" dirty="0" err="1"/>
              <a:t>terwujud</a:t>
            </a:r>
            <a:r>
              <a:rPr lang="en-GB" sz="1500" dirty="0"/>
              <a:t> </a:t>
            </a:r>
            <a:r>
              <a:rPr lang="en-GB" sz="1500" dirty="0" err="1"/>
              <a:t>sumpah</a:t>
            </a:r>
            <a:r>
              <a:rPr lang="en-GB" sz="1500" dirty="0"/>
              <a:t> </a:t>
            </a:r>
            <a:r>
              <a:rPr lang="en-GB" sz="1500" dirty="0" err="1"/>
              <a:t>pemuda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7E1E0391-18C3-4B18-AB79-7518BA737E73}"/>
              </a:ext>
            </a:extLst>
          </p:cNvPr>
          <p:cNvSpPr txBox="1"/>
          <p:nvPr/>
        </p:nvSpPr>
        <p:spPr>
          <a:xfrm>
            <a:off x="182880" y="2060907"/>
            <a:ext cx="497961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 err="1"/>
              <a:t>Tahun</a:t>
            </a:r>
            <a:r>
              <a:rPr lang="en-GB" sz="1500" dirty="0"/>
              <a:t> 1865 </a:t>
            </a:r>
            <a:r>
              <a:rPr lang="en-GB" sz="1500" dirty="0" err="1"/>
              <a:t>Bahasa</a:t>
            </a:r>
            <a:r>
              <a:rPr lang="en-GB" sz="1500" dirty="0"/>
              <a:t> </a:t>
            </a:r>
            <a:r>
              <a:rPr lang="en-GB" sz="1500" dirty="0" err="1"/>
              <a:t>Melayu</a:t>
            </a:r>
            <a:r>
              <a:rPr lang="en-GB" sz="1500" dirty="0"/>
              <a:t> Riau </a:t>
            </a:r>
            <a:r>
              <a:rPr lang="en-GB" sz="1500" dirty="0" err="1"/>
              <a:t>diangkat</a:t>
            </a:r>
            <a:r>
              <a:rPr lang="en-GB" sz="1500" dirty="0"/>
              <a:t> </a:t>
            </a:r>
            <a:r>
              <a:rPr lang="en-GB" sz="1500" dirty="0" err="1"/>
              <a:t>oleh</a:t>
            </a:r>
            <a:r>
              <a:rPr lang="en-GB" sz="1500" dirty="0"/>
              <a:t> </a:t>
            </a:r>
            <a:r>
              <a:rPr lang="en-GB" sz="1500" dirty="0" err="1"/>
              <a:t>Pemerintah</a:t>
            </a:r>
            <a:r>
              <a:rPr lang="en-GB" sz="1500" dirty="0"/>
              <a:t> </a:t>
            </a:r>
            <a:r>
              <a:rPr lang="en-GB" sz="1500" dirty="0" err="1"/>
              <a:t>Kolonial</a:t>
            </a:r>
            <a:r>
              <a:rPr lang="en-GB" sz="1500" dirty="0"/>
              <a:t> </a:t>
            </a:r>
            <a:r>
              <a:rPr lang="en-GB" sz="1500" dirty="0" err="1"/>
              <a:t>Hindia</a:t>
            </a:r>
            <a:r>
              <a:rPr lang="en-GB" sz="1500" dirty="0"/>
              <a:t> </a:t>
            </a:r>
            <a:r>
              <a:rPr lang="en-GB" sz="1500" dirty="0" err="1"/>
              <a:t>Belanda</a:t>
            </a:r>
            <a:r>
              <a:rPr lang="en-GB" sz="1500" dirty="0"/>
              <a:t> </a:t>
            </a:r>
            <a:r>
              <a:rPr lang="en-GB" sz="1500" dirty="0" err="1"/>
              <a:t>sebagai</a:t>
            </a:r>
            <a:r>
              <a:rPr lang="en-GB" sz="1500" dirty="0"/>
              <a:t> lingua franca/</a:t>
            </a:r>
            <a:r>
              <a:rPr lang="en-GB" sz="1500" dirty="0" err="1"/>
              <a:t>bahasa</a:t>
            </a:r>
            <a:r>
              <a:rPr lang="en-GB" sz="1500" dirty="0"/>
              <a:t> </a:t>
            </a:r>
            <a:r>
              <a:rPr lang="en-GB" sz="1500" dirty="0" err="1"/>
              <a:t>pergaulan</a:t>
            </a:r>
            <a:r>
              <a:rPr lang="id-ID" sz="1500" dirty="0"/>
              <a:t>)</a:t>
            </a:r>
            <a:r>
              <a:rPr lang="en-GB" sz="1500" dirty="0"/>
              <a:t>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812732B9-17AA-4FE5-94D9-5085E2493A83}"/>
              </a:ext>
            </a:extLst>
          </p:cNvPr>
          <p:cNvSpPr txBox="1"/>
          <p:nvPr/>
        </p:nvSpPr>
        <p:spPr>
          <a:xfrm>
            <a:off x="182880" y="2941777"/>
            <a:ext cx="4765909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 err="1"/>
              <a:t>Tahun</a:t>
            </a:r>
            <a:r>
              <a:rPr lang="en-GB" sz="1500" dirty="0"/>
              <a:t> 1901 Charles Van </a:t>
            </a:r>
            <a:r>
              <a:rPr lang="en-GB" sz="1500" dirty="0" err="1"/>
              <a:t>Ophuijsen</a:t>
            </a:r>
            <a:r>
              <a:rPr lang="en-GB" sz="1500" dirty="0"/>
              <a:t> </a:t>
            </a:r>
            <a:r>
              <a:rPr lang="en-GB" sz="1500" dirty="0" err="1"/>
              <a:t>menerbitkan</a:t>
            </a:r>
            <a:r>
              <a:rPr lang="en-GB" sz="1500" dirty="0"/>
              <a:t> </a:t>
            </a:r>
            <a:r>
              <a:rPr lang="en-GB" sz="1500" dirty="0" err="1"/>
              <a:t>buku</a:t>
            </a:r>
            <a:r>
              <a:rPr lang="en-GB" sz="1500" dirty="0"/>
              <a:t> </a:t>
            </a:r>
            <a:r>
              <a:rPr lang="en-GB" sz="1500" dirty="0" err="1"/>
              <a:t>berjudul</a:t>
            </a:r>
            <a:r>
              <a:rPr lang="en-GB" sz="1500" dirty="0"/>
              <a:t> “ </a:t>
            </a:r>
            <a:r>
              <a:rPr lang="en-GB" sz="1500" dirty="0" err="1"/>
              <a:t>Kitab</a:t>
            </a:r>
            <a:r>
              <a:rPr lang="en-GB" sz="1500" dirty="0"/>
              <a:t> </a:t>
            </a:r>
            <a:r>
              <a:rPr lang="en-GB" sz="1500" dirty="0" err="1"/>
              <a:t>Logat</a:t>
            </a:r>
            <a:r>
              <a:rPr lang="en-GB" sz="1500" dirty="0"/>
              <a:t> </a:t>
            </a:r>
            <a:r>
              <a:rPr lang="en-GB" sz="1500" dirty="0" err="1"/>
              <a:t>Melajoe</a:t>
            </a:r>
            <a:r>
              <a:rPr lang="en-GB" sz="1500" dirty="0"/>
              <a:t>: </a:t>
            </a:r>
            <a:r>
              <a:rPr lang="en-GB" sz="1500" dirty="0" err="1"/>
              <a:t>Wondenlijst</a:t>
            </a:r>
            <a:r>
              <a:rPr lang="en-GB" sz="1500" dirty="0"/>
              <a:t> </a:t>
            </a:r>
            <a:r>
              <a:rPr lang="en-GB" sz="1500" dirty="0" err="1"/>
              <a:t>Voor</a:t>
            </a:r>
            <a:r>
              <a:rPr lang="en-GB" sz="1500" dirty="0"/>
              <a:t> De Spelling der </a:t>
            </a:r>
            <a:r>
              <a:rPr lang="en-GB" sz="1500" dirty="0" err="1"/>
              <a:t>Maleische</a:t>
            </a:r>
            <a:r>
              <a:rPr lang="en-GB" sz="1500" dirty="0"/>
              <a:t> </a:t>
            </a:r>
            <a:r>
              <a:rPr lang="en-GB" sz="1500" dirty="0" err="1"/>
              <a:t>Taal</a:t>
            </a:r>
            <a:r>
              <a:rPr lang="en-GB" sz="1500" dirty="0"/>
              <a:t> </a:t>
            </a:r>
            <a:r>
              <a:rPr lang="en-GB" sz="1500" dirty="0" err="1"/>
              <a:t>berisi</a:t>
            </a:r>
            <a:r>
              <a:rPr lang="en-GB" sz="1500" dirty="0"/>
              <a:t> </a:t>
            </a:r>
            <a:r>
              <a:rPr lang="en-GB" sz="1500" dirty="0" err="1"/>
              <a:t>sistem</a:t>
            </a:r>
            <a:r>
              <a:rPr lang="en-GB" sz="1500" dirty="0"/>
              <a:t> </a:t>
            </a:r>
            <a:r>
              <a:rPr lang="en-GB" sz="1500" dirty="0" err="1"/>
              <a:t>ejaan</a:t>
            </a:r>
            <a:r>
              <a:rPr lang="en-GB" sz="1500" dirty="0"/>
              <a:t> </a:t>
            </a:r>
            <a:r>
              <a:rPr lang="en-GB" sz="1500" dirty="0" err="1"/>
              <a:t>Bahasa</a:t>
            </a:r>
            <a:r>
              <a:rPr lang="en-GB" sz="1500" dirty="0"/>
              <a:t> </a:t>
            </a:r>
            <a:r>
              <a:rPr lang="en-GB" sz="1500" dirty="0" err="1"/>
              <a:t>Melayu</a:t>
            </a:r>
            <a:r>
              <a:rPr lang="en-GB" sz="1500" dirty="0"/>
              <a:t> </a:t>
            </a:r>
            <a:r>
              <a:rPr lang="en-GB" sz="1500" dirty="0" err="1"/>
              <a:t>menggunakan</a:t>
            </a:r>
            <a:r>
              <a:rPr lang="en-GB" sz="1500" dirty="0"/>
              <a:t> </a:t>
            </a:r>
            <a:r>
              <a:rPr lang="en-GB" sz="1500" dirty="0" err="1"/>
              <a:t>huruf</a:t>
            </a:r>
            <a:r>
              <a:rPr lang="en-GB" sz="1500" dirty="0"/>
              <a:t> Latin, </a:t>
            </a:r>
            <a:r>
              <a:rPr lang="en-GB" sz="1500" dirty="0" err="1"/>
              <a:t>sebelumnya</a:t>
            </a:r>
            <a:r>
              <a:rPr lang="en-GB" sz="1500" dirty="0"/>
              <a:t> </a:t>
            </a:r>
            <a:r>
              <a:rPr lang="en-GB" sz="1500" dirty="0" err="1"/>
              <a:t>huruf</a:t>
            </a:r>
            <a:r>
              <a:rPr lang="en-GB" sz="1500" dirty="0"/>
              <a:t> Arab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3E413A9B-E080-4DE4-BD27-3D68EDF8FFE3}"/>
              </a:ext>
            </a:extLst>
          </p:cNvPr>
          <p:cNvSpPr txBox="1"/>
          <p:nvPr/>
        </p:nvSpPr>
        <p:spPr>
          <a:xfrm>
            <a:off x="165662" y="4412846"/>
            <a:ext cx="4783127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 err="1"/>
              <a:t>Tahun</a:t>
            </a:r>
            <a:r>
              <a:rPr lang="en-GB" sz="1500" dirty="0"/>
              <a:t> 1918 </a:t>
            </a:r>
            <a:r>
              <a:rPr lang="en-GB" sz="1500" dirty="0" err="1"/>
              <a:t>bahasa</a:t>
            </a:r>
            <a:r>
              <a:rPr lang="en-GB" sz="1500" dirty="0"/>
              <a:t> </a:t>
            </a:r>
            <a:r>
              <a:rPr lang="en-GB" sz="1500" dirty="0" err="1"/>
              <a:t>Melayu</a:t>
            </a:r>
            <a:r>
              <a:rPr lang="en-GB" sz="1500" dirty="0"/>
              <a:t> </a:t>
            </a:r>
            <a:r>
              <a:rPr lang="en-GB" sz="1500" dirty="0" err="1"/>
              <a:t>mulai</a:t>
            </a:r>
            <a:r>
              <a:rPr lang="en-GB" sz="1500" dirty="0"/>
              <a:t> </a:t>
            </a:r>
            <a:r>
              <a:rPr lang="en-GB" sz="1500" dirty="0" err="1"/>
              <a:t>digunakan</a:t>
            </a:r>
            <a:r>
              <a:rPr lang="en-GB" sz="1500" dirty="0"/>
              <a:t> </a:t>
            </a:r>
            <a:r>
              <a:rPr lang="en-GB" sz="1500" dirty="0" err="1"/>
              <a:t>dalam</a:t>
            </a:r>
            <a:r>
              <a:rPr lang="en-GB" sz="1500" dirty="0"/>
              <a:t> </a:t>
            </a:r>
            <a:r>
              <a:rPr lang="en-GB" sz="1500" dirty="0" err="1"/>
              <a:t>sidang-sidang</a:t>
            </a:r>
            <a:r>
              <a:rPr lang="en-GB" sz="1500" dirty="0"/>
              <a:t> </a:t>
            </a:r>
            <a:r>
              <a:rPr lang="en-GB" sz="1500" dirty="0" err="1"/>
              <a:t>volksraad</a:t>
            </a:r>
            <a:r>
              <a:rPr lang="en-GB" sz="1500" dirty="0"/>
              <a:t>/dewan </a:t>
            </a:r>
            <a:r>
              <a:rPr lang="en-GB" sz="1500" dirty="0" err="1"/>
              <a:t>rakyat</a:t>
            </a:r>
            <a:r>
              <a:rPr lang="en-GB" sz="1500" dirty="0"/>
              <a:t>/</a:t>
            </a:r>
            <a:r>
              <a:rPr lang="en-GB" sz="1500" dirty="0" err="1"/>
              <a:t>bahasa</a:t>
            </a:r>
            <a:r>
              <a:rPr lang="en-GB" sz="1500" dirty="0"/>
              <a:t> supra </a:t>
            </a:r>
            <a:r>
              <a:rPr lang="en-GB" sz="1500" dirty="0" err="1"/>
              <a:t>etnik</a:t>
            </a:r>
            <a:r>
              <a:rPr lang="en-GB" sz="1500" dirty="0"/>
              <a:t> (</a:t>
            </a:r>
            <a:r>
              <a:rPr lang="en-GB" sz="1500" dirty="0" err="1"/>
              <a:t>melebihi</a:t>
            </a:r>
            <a:r>
              <a:rPr lang="en-GB" sz="1500" dirty="0"/>
              <a:t> </a:t>
            </a:r>
            <a:r>
              <a:rPr lang="en-GB" sz="1500" dirty="0" err="1"/>
              <a:t>bahasa</a:t>
            </a:r>
            <a:r>
              <a:rPr lang="en-GB" sz="1500" dirty="0"/>
              <a:t> </a:t>
            </a:r>
            <a:r>
              <a:rPr lang="en-GB" sz="1500" dirty="0" err="1"/>
              <a:t>daerah</a:t>
            </a:r>
            <a:r>
              <a:rPr lang="en-GB" sz="1500" dirty="0"/>
              <a:t> </a:t>
            </a:r>
            <a:r>
              <a:rPr lang="en-GB" sz="1500" dirty="0" err="1"/>
              <a:t>lainnya</a:t>
            </a:r>
            <a:r>
              <a:rPr lang="en-GB" sz="1500" dirty="0"/>
              <a:t>)</a:t>
            </a:r>
          </a:p>
          <a:p>
            <a:endParaRPr lang="en-GB" sz="1600" dirty="0"/>
          </a:p>
          <a:p>
            <a:pPr algn="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07871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82857" y="341651"/>
            <a:ext cx="11573197" cy="724247"/>
          </a:xfrm>
        </p:spPr>
        <p:txBody>
          <a:bodyPr>
            <a:normAutofit fontScale="40000" lnSpcReduction="20000"/>
          </a:bodyPr>
          <a:lstStyle/>
          <a:p>
            <a:endParaRPr lang="en-GB" sz="3500" dirty="0"/>
          </a:p>
          <a:p>
            <a:r>
              <a:rPr lang="en-GB" sz="8000" dirty="0" err="1"/>
              <a:t>Sejarah</a:t>
            </a:r>
            <a:r>
              <a:rPr lang="en-GB" sz="8000" dirty="0"/>
              <a:t> </a:t>
            </a:r>
            <a:r>
              <a:rPr lang="en-GB" sz="8000" dirty="0" err="1"/>
              <a:t>Kelahiran</a:t>
            </a:r>
            <a:r>
              <a:rPr lang="en-GB" sz="8000" dirty="0"/>
              <a:t> </a:t>
            </a:r>
            <a:r>
              <a:rPr lang="en-GB" sz="8000" dirty="0" err="1"/>
              <a:t>Bahasa</a:t>
            </a:r>
            <a:r>
              <a:rPr lang="en-GB" sz="8000" dirty="0"/>
              <a:t> Indonesia</a:t>
            </a:r>
            <a:endParaRPr lang="en-US" sz="8000" dirty="0"/>
          </a:p>
          <a:p>
            <a:endParaRPr lang="en-US" dirty="0"/>
          </a:p>
        </p:txBody>
      </p:sp>
      <p:grpSp>
        <p:nvGrpSpPr>
          <p:cNvPr id="3" name="그룹 5">
            <a:extLst>
              <a:ext uri="{FF2B5EF4-FFF2-40B4-BE49-F238E27FC236}">
                <a16:creationId xmlns:a16="http://schemas.microsoft.com/office/drawing/2014/main" xmlns="" id="{63897F53-996A-4DDF-86FF-E48D4A7B6BC8}"/>
              </a:ext>
            </a:extLst>
          </p:cNvPr>
          <p:cNvGrpSpPr/>
          <p:nvPr/>
        </p:nvGrpSpPr>
        <p:grpSpPr>
          <a:xfrm>
            <a:off x="5063507" y="1842113"/>
            <a:ext cx="2280970" cy="4206297"/>
            <a:chOff x="3539507" y="1812927"/>
            <a:chExt cx="2280970" cy="4206297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xmlns="" id="{3781F4E4-D5A4-4379-B2C1-43DF215F5696}"/>
                </a:ext>
              </a:extLst>
            </p:cNvPr>
            <p:cNvGrpSpPr/>
            <p:nvPr/>
          </p:nvGrpSpPr>
          <p:grpSpPr>
            <a:xfrm>
              <a:off x="4080222" y="5227134"/>
              <a:ext cx="1074452" cy="792090"/>
              <a:chOff x="3773268" y="4911608"/>
              <a:chExt cx="922956" cy="1004233"/>
            </a:xfrm>
          </p:grpSpPr>
          <p:sp>
            <p:nvSpPr>
              <p:cNvPr id="20" name="Trapezoid 19">
                <a:extLst>
                  <a:ext uri="{FF2B5EF4-FFF2-40B4-BE49-F238E27FC236}">
                    <a16:creationId xmlns:a16="http://schemas.microsoft.com/office/drawing/2014/main" xmlns="" id="{E50FA1C8-4897-4181-B80F-92BDB017C84A}"/>
                  </a:ext>
                </a:extLst>
              </p:cNvPr>
              <p:cNvSpPr/>
              <p:nvPr/>
            </p:nvSpPr>
            <p:spPr>
              <a:xfrm rot="10800000">
                <a:off x="3773268" y="4911608"/>
                <a:ext cx="922956" cy="1004233"/>
              </a:xfrm>
              <a:prstGeom prst="trapezoid">
                <a:avLst>
                  <a:gd name="adj" fmla="val 78876"/>
                </a:avLst>
              </a:prstGeom>
              <a:solidFill>
                <a:srgbClr val="F5B317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1" name="Isosceles Triangle 20">
                <a:extLst>
                  <a:ext uri="{FF2B5EF4-FFF2-40B4-BE49-F238E27FC236}">
                    <a16:creationId xmlns:a16="http://schemas.microsoft.com/office/drawing/2014/main" xmlns="" id="{AAED08E0-2CB2-4298-B171-BC92312D8816}"/>
                  </a:ext>
                </a:extLst>
              </p:cNvPr>
              <p:cNvSpPr/>
              <p:nvPr/>
            </p:nvSpPr>
            <p:spPr>
              <a:xfrm rot="10800000" flipH="1">
                <a:off x="4132972" y="5714655"/>
                <a:ext cx="213694" cy="184219"/>
              </a:xfrm>
              <a:prstGeom prst="triangle">
                <a:avLst/>
              </a:prstGeom>
              <a:solidFill>
                <a:srgbClr val="5768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94A390E4-5665-4954-A368-CD4E9CAD4848}"/>
                </a:ext>
              </a:extLst>
            </p:cNvPr>
            <p:cNvGrpSpPr/>
            <p:nvPr/>
          </p:nvGrpSpPr>
          <p:grpSpPr>
            <a:xfrm>
              <a:off x="3539507" y="4043428"/>
              <a:ext cx="757287" cy="1249933"/>
              <a:chOff x="3319642" y="3717031"/>
              <a:chExt cx="641102" cy="1058169"/>
            </a:xfrm>
          </p:grpSpPr>
          <p:sp>
            <p:nvSpPr>
              <p:cNvPr id="18" name="Round Same Side Corner Rectangle 3">
                <a:extLst>
                  <a:ext uri="{FF2B5EF4-FFF2-40B4-BE49-F238E27FC236}">
                    <a16:creationId xmlns:a16="http://schemas.microsoft.com/office/drawing/2014/main" xmlns="" id="{12DFE092-DB2F-4024-AEAB-4D52C9992A76}"/>
                  </a:ext>
                </a:extLst>
              </p:cNvPr>
              <p:cNvSpPr/>
              <p:nvPr/>
            </p:nvSpPr>
            <p:spPr>
              <a:xfrm rot="10800000">
                <a:off x="3777403" y="4005064"/>
                <a:ext cx="183341" cy="770136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xmlns="" id="{D5AD0F7F-A5C8-4E6A-9A56-F678A742F8A4}"/>
                  </a:ext>
                </a:extLst>
              </p:cNvPr>
              <p:cNvSpPr/>
              <p:nvPr/>
            </p:nvSpPr>
            <p:spPr>
              <a:xfrm>
                <a:off x="3319642" y="3717031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d-ID" altLang="ko-KR" sz="2700" dirty="0">
                    <a:solidFill>
                      <a:schemeClr val="tx2"/>
                    </a:solidFill>
                  </a:rPr>
                  <a:t>8</a:t>
                </a:r>
                <a:endParaRPr lang="ko-KR" altLang="en-US" sz="2700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EEA6D1E8-36E9-4816-9991-C3480F21B916}"/>
                </a:ext>
              </a:extLst>
            </p:cNvPr>
            <p:cNvGrpSpPr/>
            <p:nvPr/>
          </p:nvGrpSpPr>
          <p:grpSpPr>
            <a:xfrm>
              <a:off x="3753192" y="2929372"/>
              <a:ext cx="756214" cy="2363990"/>
              <a:chOff x="3503484" y="2773890"/>
              <a:chExt cx="640195" cy="2001310"/>
            </a:xfrm>
          </p:grpSpPr>
          <p:sp>
            <p:nvSpPr>
              <p:cNvPr id="16" name="Round Same Side Corner Rectangle 8">
                <a:extLst>
                  <a:ext uri="{FF2B5EF4-FFF2-40B4-BE49-F238E27FC236}">
                    <a16:creationId xmlns:a16="http://schemas.microsoft.com/office/drawing/2014/main" xmlns="" id="{576C92BD-C3B2-4CF7-8D3A-B8E98015DAC5}"/>
                  </a:ext>
                </a:extLst>
              </p:cNvPr>
              <p:cNvSpPr/>
              <p:nvPr/>
            </p:nvSpPr>
            <p:spPr>
              <a:xfrm rot="10800000">
                <a:off x="3960338" y="3061922"/>
                <a:ext cx="183341" cy="171327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xmlns="" id="{589D1B06-35D0-4FE5-ABA1-B15344603021}"/>
                  </a:ext>
                </a:extLst>
              </p:cNvPr>
              <p:cNvSpPr/>
              <p:nvPr/>
            </p:nvSpPr>
            <p:spPr>
              <a:xfrm>
                <a:off x="3503484" y="2773890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d-ID" altLang="ko-KR" sz="2700" dirty="0">
                    <a:solidFill>
                      <a:schemeClr val="tx2"/>
                    </a:solidFill>
                  </a:rPr>
                  <a:t>7</a:t>
                </a:r>
                <a:endParaRPr lang="ko-KR" altLang="en-US" sz="2700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xmlns="" id="{48F359B4-40C5-4629-A022-6803E914D766}"/>
                </a:ext>
              </a:extLst>
            </p:cNvPr>
            <p:cNvGrpSpPr/>
            <p:nvPr/>
          </p:nvGrpSpPr>
          <p:grpSpPr>
            <a:xfrm>
              <a:off x="3964995" y="1812927"/>
              <a:ext cx="758121" cy="3478053"/>
              <a:chOff x="3684808" y="1830748"/>
              <a:chExt cx="641809" cy="2944452"/>
            </a:xfrm>
          </p:grpSpPr>
          <p:sp>
            <p:nvSpPr>
              <p:cNvPr id="14" name="Round Same Side Corner Rectangle 9">
                <a:extLst>
                  <a:ext uri="{FF2B5EF4-FFF2-40B4-BE49-F238E27FC236}">
                    <a16:creationId xmlns:a16="http://schemas.microsoft.com/office/drawing/2014/main" xmlns="" id="{FFF342D7-15EB-4B6A-87F8-51128C7B1B8E}"/>
                  </a:ext>
                </a:extLst>
              </p:cNvPr>
              <p:cNvSpPr/>
              <p:nvPr/>
            </p:nvSpPr>
            <p:spPr>
              <a:xfrm rot="10800000">
                <a:off x="4143276" y="2118780"/>
                <a:ext cx="183341" cy="265642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xmlns="" id="{95500552-B00E-46A7-98C2-AA09DD86C0BA}"/>
                  </a:ext>
                </a:extLst>
              </p:cNvPr>
              <p:cNvSpPr/>
              <p:nvPr/>
            </p:nvSpPr>
            <p:spPr>
              <a:xfrm>
                <a:off x="3684808" y="1830748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d-ID" altLang="ko-KR" sz="2700" dirty="0">
                    <a:solidFill>
                      <a:schemeClr val="tx2"/>
                    </a:solidFill>
                  </a:rPr>
                  <a:t>6</a:t>
                </a:r>
                <a:endParaRPr lang="ko-KR" altLang="en-US" sz="2700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xmlns="" id="{1CC1134E-1F32-4D3B-BCAA-DDC2A5DA3428}"/>
                </a:ext>
              </a:extLst>
            </p:cNvPr>
            <p:cNvGrpSpPr/>
            <p:nvPr/>
          </p:nvGrpSpPr>
          <p:grpSpPr>
            <a:xfrm>
              <a:off x="4722442" y="2372338"/>
              <a:ext cx="754721" cy="2921023"/>
              <a:chOff x="4326213" y="2302319"/>
              <a:chExt cx="638931" cy="2472881"/>
            </a:xfrm>
          </p:grpSpPr>
          <p:sp>
            <p:nvSpPr>
              <p:cNvPr id="12" name="Round Same Side Corner Rectangle 10">
                <a:extLst>
                  <a:ext uri="{FF2B5EF4-FFF2-40B4-BE49-F238E27FC236}">
                    <a16:creationId xmlns:a16="http://schemas.microsoft.com/office/drawing/2014/main" xmlns="" id="{1D14584E-8BB6-479C-993B-AC6DE957EC5C}"/>
                  </a:ext>
                </a:extLst>
              </p:cNvPr>
              <p:cNvSpPr/>
              <p:nvPr/>
            </p:nvSpPr>
            <p:spPr>
              <a:xfrm rot="10800000">
                <a:off x="4326213" y="2590351"/>
                <a:ext cx="183341" cy="218484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xmlns="" id="{EE110277-4D0E-48A6-BACD-FDDCE0E14773}"/>
                  </a:ext>
                </a:extLst>
              </p:cNvPr>
              <p:cNvSpPr/>
              <p:nvPr/>
            </p:nvSpPr>
            <p:spPr>
              <a:xfrm>
                <a:off x="4389080" y="2302319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d-ID" altLang="ko-KR" sz="2700" dirty="0">
                    <a:solidFill>
                      <a:schemeClr val="tx2"/>
                    </a:solidFill>
                  </a:rPr>
                  <a:t>9</a:t>
                </a:r>
                <a:endParaRPr lang="ko-KR" altLang="en-US" sz="2700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xmlns="" id="{BFB77DFE-4A3E-4378-9D23-8FC57C55A4F4}"/>
                </a:ext>
              </a:extLst>
            </p:cNvPr>
            <p:cNvGrpSpPr/>
            <p:nvPr/>
          </p:nvGrpSpPr>
          <p:grpSpPr>
            <a:xfrm>
              <a:off x="4938104" y="3486400"/>
              <a:ext cx="882373" cy="1806962"/>
              <a:chOff x="4509151" y="3245461"/>
              <a:chExt cx="746999" cy="1529739"/>
            </a:xfrm>
          </p:grpSpPr>
          <p:sp>
            <p:nvSpPr>
              <p:cNvPr id="10" name="Round Same Side Corner Rectangle 11">
                <a:extLst>
                  <a:ext uri="{FF2B5EF4-FFF2-40B4-BE49-F238E27FC236}">
                    <a16:creationId xmlns:a16="http://schemas.microsoft.com/office/drawing/2014/main" xmlns="" id="{9FC970C8-AD28-451D-9733-E5E52ED4BBA3}"/>
                  </a:ext>
                </a:extLst>
              </p:cNvPr>
              <p:cNvSpPr/>
              <p:nvPr/>
            </p:nvSpPr>
            <p:spPr>
              <a:xfrm rot="10800000">
                <a:off x="4509151" y="3533493"/>
                <a:ext cx="183341" cy="1241707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xmlns="" id="{0CA916E7-F7B6-415D-9344-685C31111D8B}"/>
                  </a:ext>
                </a:extLst>
              </p:cNvPr>
              <p:cNvSpPr/>
              <p:nvPr/>
            </p:nvSpPr>
            <p:spPr>
              <a:xfrm>
                <a:off x="4559020" y="3245461"/>
                <a:ext cx="697130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d-ID" altLang="ko-KR" sz="2700" dirty="0">
                    <a:solidFill>
                      <a:schemeClr val="tx2"/>
                    </a:solidFill>
                  </a:rPr>
                  <a:t>10</a:t>
                </a:r>
                <a:endParaRPr lang="ko-KR" altLang="en-US" sz="2700" dirty="0">
                  <a:solidFill>
                    <a:schemeClr val="tx2"/>
                  </a:solidFill>
                </a:endParaRPr>
              </a:p>
            </p:txBody>
          </p:sp>
        </p:grp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E6D4C983-769E-4C2E-B8F3-5EBD1EB24F0F}"/>
              </a:ext>
            </a:extLst>
          </p:cNvPr>
          <p:cNvSpPr txBox="1"/>
          <p:nvPr/>
        </p:nvSpPr>
        <p:spPr>
          <a:xfrm>
            <a:off x="7115165" y="1983962"/>
            <a:ext cx="49167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" indent="0">
              <a:buNone/>
            </a:pPr>
            <a:r>
              <a:rPr lang="en-GB" sz="1600" dirty="0"/>
              <a:t>17 </a:t>
            </a:r>
            <a:r>
              <a:rPr lang="en-GB" sz="1600" dirty="0" err="1"/>
              <a:t>Agustus</a:t>
            </a:r>
            <a:r>
              <a:rPr lang="en-GB" sz="1600" dirty="0"/>
              <a:t> 1945 Bahasa Indonesia </a:t>
            </a:r>
            <a:r>
              <a:rPr lang="en-GB" sz="1600" dirty="0" err="1"/>
              <a:t>digunakan</a:t>
            </a:r>
            <a:r>
              <a:rPr lang="en-GB" sz="1600" dirty="0"/>
              <a:t> </a:t>
            </a:r>
            <a:r>
              <a:rPr lang="en-GB" sz="1600" dirty="0" err="1"/>
              <a:t>dalam</a:t>
            </a:r>
            <a:r>
              <a:rPr lang="en-GB" sz="1600" dirty="0"/>
              <a:t> </a:t>
            </a:r>
            <a:r>
              <a:rPr lang="en-GB" sz="1600" dirty="0" err="1"/>
              <a:t>naskah</a:t>
            </a:r>
            <a:r>
              <a:rPr lang="en-GB" sz="1600" dirty="0"/>
              <a:t> </a:t>
            </a:r>
            <a:r>
              <a:rPr lang="en-GB" sz="1600" dirty="0" err="1"/>
              <a:t>proklamasi</a:t>
            </a:r>
            <a:r>
              <a:rPr lang="en-GB" sz="1600" dirty="0"/>
              <a:t>; </a:t>
            </a:r>
            <a:r>
              <a:rPr lang="en-GB" sz="1600" dirty="0" err="1"/>
              <a:t>adanya</a:t>
            </a:r>
            <a:r>
              <a:rPr lang="en-GB" sz="1600" dirty="0"/>
              <a:t> </a:t>
            </a:r>
            <a:r>
              <a:rPr lang="en-GB" sz="1600" dirty="0" err="1"/>
              <a:t>rumusan</a:t>
            </a:r>
            <a:r>
              <a:rPr lang="en-GB" sz="1600" dirty="0"/>
              <a:t> </a:t>
            </a:r>
            <a:r>
              <a:rPr lang="en-GB" sz="1600" dirty="0" err="1"/>
              <a:t>bahasa</a:t>
            </a:r>
            <a:r>
              <a:rPr lang="en-GB" sz="1600" dirty="0"/>
              <a:t> </a:t>
            </a:r>
            <a:r>
              <a:rPr lang="en-GB" sz="1600" dirty="0" err="1"/>
              <a:t>negara</a:t>
            </a:r>
            <a:r>
              <a:rPr lang="en-GB" sz="1600" dirty="0"/>
              <a:t> </a:t>
            </a:r>
            <a:r>
              <a:rPr lang="en-GB" sz="1600" dirty="0" err="1"/>
              <a:t>ialah</a:t>
            </a:r>
            <a:r>
              <a:rPr lang="en-GB" sz="1600" dirty="0"/>
              <a:t> Bahasa Indonesia (</a:t>
            </a:r>
            <a:r>
              <a:rPr lang="en-US" altLang="ko-KR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pasal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36 UUD 1945) </a:t>
            </a:r>
            <a:endParaRPr lang="en-GB" sz="16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64DBA57C-5B53-4BA5-BFC2-D0DB4DA2B197}"/>
              </a:ext>
            </a:extLst>
          </p:cNvPr>
          <p:cNvSpPr txBox="1"/>
          <p:nvPr/>
        </p:nvSpPr>
        <p:spPr>
          <a:xfrm>
            <a:off x="7455718" y="3537180"/>
            <a:ext cx="47362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ko-KR" sz="1600" dirty="0" err="1"/>
              <a:t>Tahun</a:t>
            </a:r>
            <a:r>
              <a:rPr lang="en-GB" altLang="ko-KR" sz="1600" dirty="0"/>
              <a:t> 1954 </a:t>
            </a:r>
            <a:r>
              <a:rPr lang="en-GB" altLang="ko-KR" sz="1600" dirty="0" err="1"/>
              <a:t>Konggres</a:t>
            </a:r>
            <a:r>
              <a:rPr lang="en-GB" altLang="ko-KR" sz="1600" dirty="0"/>
              <a:t> Bahasa Indonesia II di Medan </a:t>
            </a:r>
            <a:r>
              <a:rPr lang="en-GB" altLang="ko-KR" sz="1600" dirty="0" err="1"/>
              <a:t>dihadiri</a:t>
            </a:r>
            <a:r>
              <a:rPr lang="en-GB" altLang="ko-KR" sz="1600" dirty="0"/>
              <a:t> </a:t>
            </a:r>
            <a:r>
              <a:rPr lang="en-GB" altLang="ko-KR" sz="1600" dirty="0" err="1"/>
              <a:t>dari</a:t>
            </a:r>
            <a:r>
              <a:rPr lang="en-GB" altLang="ko-KR" sz="1600" dirty="0"/>
              <a:t> Malaysia </a:t>
            </a:r>
            <a:r>
              <a:rPr lang="en-GB" altLang="ko-KR" sz="1600" dirty="0" err="1"/>
              <a:t>dan</a:t>
            </a:r>
            <a:r>
              <a:rPr lang="en-GB" altLang="ko-KR" sz="1600" dirty="0"/>
              <a:t> Singapura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7E1E0391-18C3-4B18-AB79-7518BA737E73}"/>
              </a:ext>
            </a:extLst>
          </p:cNvPr>
          <p:cNvSpPr txBox="1"/>
          <p:nvPr/>
        </p:nvSpPr>
        <p:spPr>
          <a:xfrm>
            <a:off x="0" y="1294067"/>
            <a:ext cx="56403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" indent="0">
              <a:buNone/>
            </a:pPr>
            <a:r>
              <a:rPr lang="en-GB" sz="1600" dirty="0" err="1"/>
              <a:t>Tahun</a:t>
            </a:r>
            <a:r>
              <a:rPr lang="en-GB" sz="1600" dirty="0"/>
              <a:t> 1933 </a:t>
            </a:r>
            <a:r>
              <a:rPr lang="en-GB" sz="1600" dirty="0" err="1"/>
              <a:t>bahasa</a:t>
            </a:r>
            <a:r>
              <a:rPr lang="en-GB" sz="1600" dirty="0"/>
              <a:t> </a:t>
            </a:r>
            <a:r>
              <a:rPr lang="en-GB" sz="1600" dirty="0" err="1"/>
              <a:t>Melayu</a:t>
            </a:r>
            <a:r>
              <a:rPr lang="en-GB" sz="1600" dirty="0"/>
              <a:t> </a:t>
            </a:r>
            <a:r>
              <a:rPr lang="en-GB" sz="1600" dirty="0" err="1"/>
              <a:t>diangkat</a:t>
            </a:r>
            <a:r>
              <a:rPr lang="en-GB" sz="1600" dirty="0"/>
              <a:t> </a:t>
            </a:r>
            <a:r>
              <a:rPr lang="en-GB" sz="1600" dirty="0" err="1"/>
              <a:t>menjadi</a:t>
            </a:r>
            <a:r>
              <a:rPr lang="en-GB" sz="1600" dirty="0"/>
              <a:t> </a:t>
            </a:r>
            <a:r>
              <a:rPr lang="en-GB" sz="1600" dirty="0" err="1"/>
              <a:t>bahasa</a:t>
            </a:r>
            <a:r>
              <a:rPr lang="en-GB" sz="1600" dirty="0"/>
              <a:t> </a:t>
            </a:r>
            <a:r>
              <a:rPr lang="en-GB" sz="1600" dirty="0" err="1"/>
              <a:t>pujangga</a:t>
            </a:r>
            <a:r>
              <a:rPr lang="en-GB" sz="1600" dirty="0"/>
              <a:t> </a:t>
            </a:r>
            <a:r>
              <a:rPr lang="en-GB" sz="1600" dirty="0" err="1"/>
              <a:t>baru</a:t>
            </a:r>
            <a:r>
              <a:rPr lang="en-GB" sz="1600" dirty="0"/>
              <a:t> </a:t>
            </a:r>
            <a:r>
              <a:rPr lang="en-GB" sz="1600" dirty="0" err="1"/>
              <a:t>untuk</a:t>
            </a:r>
            <a:r>
              <a:rPr lang="en-GB" sz="1600" dirty="0"/>
              <a:t> </a:t>
            </a:r>
            <a:r>
              <a:rPr lang="en-GB" sz="1600" dirty="0" err="1"/>
              <a:t>menerbitkan</a:t>
            </a:r>
            <a:r>
              <a:rPr lang="en-GB" sz="1600" dirty="0"/>
              <a:t> </a:t>
            </a:r>
            <a:r>
              <a:rPr lang="en-GB" sz="1600" dirty="0" err="1"/>
              <a:t>berbagai</a:t>
            </a:r>
            <a:r>
              <a:rPr lang="en-GB" sz="1600" dirty="0"/>
              <a:t> </a:t>
            </a:r>
            <a:r>
              <a:rPr lang="en-GB" sz="1600" dirty="0" err="1"/>
              <a:t>majalah</a:t>
            </a:r>
            <a:r>
              <a:rPr lang="en-GB" sz="1600" dirty="0"/>
              <a:t> </a:t>
            </a:r>
            <a:r>
              <a:rPr lang="en-GB" sz="1600" dirty="0" err="1"/>
              <a:t>dan</a:t>
            </a:r>
            <a:r>
              <a:rPr lang="en-GB" sz="1600" dirty="0"/>
              <a:t> </a:t>
            </a:r>
            <a:r>
              <a:rPr lang="en-GB" sz="1600" dirty="0" err="1"/>
              <a:t>buku</a:t>
            </a:r>
            <a:r>
              <a:rPr lang="en-GB" sz="1600" dirty="0"/>
              <a:t>  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812732B9-17AA-4FE5-94D9-5085E2493A83}"/>
              </a:ext>
            </a:extLst>
          </p:cNvPr>
          <p:cNvSpPr txBox="1"/>
          <p:nvPr/>
        </p:nvSpPr>
        <p:spPr>
          <a:xfrm>
            <a:off x="-18100" y="2768792"/>
            <a:ext cx="51805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" indent="0">
              <a:buNone/>
            </a:pPr>
            <a:r>
              <a:rPr lang="en-GB" sz="1600" dirty="0" err="1"/>
              <a:t>Tahun</a:t>
            </a:r>
            <a:r>
              <a:rPr lang="en-GB" sz="1600" dirty="0"/>
              <a:t> 1938 </a:t>
            </a:r>
            <a:r>
              <a:rPr lang="en-GB" sz="1600" dirty="0" err="1"/>
              <a:t>Konggres</a:t>
            </a:r>
            <a:r>
              <a:rPr lang="en-GB" sz="1600" dirty="0"/>
              <a:t> </a:t>
            </a:r>
            <a:r>
              <a:rPr lang="en-GB" sz="1600" dirty="0" err="1"/>
              <a:t>Bahasa</a:t>
            </a:r>
            <a:r>
              <a:rPr lang="en-GB" sz="1600" dirty="0"/>
              <a:t> </a:t>
            </a:r>
            <a:r>
              <a:rPr lang="en-GB" sz="1600" dirty="0" err="1"/>
              <a:t>Melayu</a:t>
            </a:r>
            <a:r>
              <a:rPr lang="en-GB" sz="1600" dirty="0"/>
              <a:t> di Solo: </a:t>
            </a:r>
            <a:r>
              <a:rPr lang="en-GB" sz="1600" dirty="0" err="1"/>
              <a:t>meletakkan</a:t>
            </a:r>
            <a:r>
              <a:rPr lang="en-GB" sz="1600" dirty="0"/>
              <a:t> </a:t>
            </a:r>
            <a:r>
              <a:rPr lang="en-GB" sz="1600" dirty="0" err="1"/>
              <a:t>dasar-dasar</a:t>
            </a:r>
            <a:r>
              <a:rPr lang="en-GB" sz="1600" dirty="0"/>
              <a:t> </a:t>
            </a:r>
            <a:r>
              <a:rPr lang="en-GB" sz="1600" dirty="0" err="1"/>
              <a:t>istilah</a:t>
            </a:r>
            <a:r>
              <a:rPr lang="en-GB" sz="1600" dirty="0"/>
              <a:t> </a:t>
            </a:r>
            <a:r>
              <a:rPr lang="en-GB" sz="1600" dirty="0" err="1"/>
              <a:t>Bahasa</a:t>
            </a:r>
            <a:r>
              <a:rPr lang="en-GB" sz="1600" dirty="0"/>
              <a:t> Indonesia, </a:t>
            </a:r>
            <a:r>
              <a:rPr lang="en-GB" sz="1600" dirty="0" err="1"/>
              <a:t>bukan</a:t>
            </a:r>
            <a:r>
              <a:rPr lang="en-GB" sz="1600" dirty="0"/>
              <a:t> </a:t>
            </a:r>
            <a:r>
              <a:rPr lang="en-GB" sz="1600" dirty="0" err="1"/>
              <a:t>lagi</a:t>
            </a:r>
            <a:r>
              <a:rPr lang="en-GB" sz="1600" dirty="0"/>
              <a:t> </a:t>
            </a:r>
            <a:r>
              <a:rPr lang="en-GB" sz="1600" dirty="0" err="1"/>
              <a:t>Bahasa</a:t>
            </a:r>
            <a:r>
              <a:rPr lang="en-GB" sz="1600" dirty="0"/>
              <a:t> </a:t>
            </a:r>
            <a:r>
              <a:rPr lang="en-GB" sz="1600" dirty="0" err="1"/>
              <a:t>Melayu</a:t>
            </a:r>
            <a:r>
              <a:rPr lang="en-GB" sz="1600" dirty="0"/>
              <a:t> </a:t>
            </a:r>
            <a:endParaRPr lang="en-GB" sz="160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3E413A9B-E080-4DE4-BD27-3D68EDF8FFE3}"/>
              </a:ext>
            </a:extLst>
          </p:cNvPr>
          <p:cNvSpPr txBox="1"/>
          <p:nvPr/>
        </p:nvSpPr>
        <p:spPr>
          <a:xfrm>
            <a:off x="0" y="4032149"/>
            <a:ext cx="51624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" indent="0">
              <a:buNone/>
            </a:pPr>
            <a:r>
              <a:rPr lang="en-GB" sz="1600" dirty="0" err="1"/>
              <a:t>Tahun</a:t>
            </a:r>
            <a:r>
              <a:rPr lang="en-GB" sz="1600" dirty="0"/>
              <a:t> 1942-1945, </a:t>
            </a:r>
            <a:r>
              <a:rPr lang="en-GB" sz="1600" dirty="0" err="1"/>
              <a:t>Bahasa</a:t>
            </a:r>
            <a:r>
              <a:rPr lang="en-GB" sz="1600" dirty="0"/>
              <a:t> </a:t>
            </a:r>
            <a:r>
              <a:rPr lang="en-GB" sz="1600" dirty="0" err="1"/>
              <a:t>Melayu</a:t>
            </a:r>
            <a:r>
              <a:rPr lang="en-GB" sz="1600" dirty="0"/>
              <a:t> </a:t>
            </a:r>
            <a:r>
              <a:rPr lang="en-GB" sz="1600" dirty="0" err="1"/>
              <a:t>sebagai</a:t>
            </a:r>
            <a:r>
              <a:rPr lang="en-GB" sz="1600" dirty="0"/>
              <a:t> </a:t>
            </a:r>
            <a:r>
              <a:rPr lang="en-GB" sz="1600" dirty="0" err="1"/>
              <a:t>satu-satunya</a:t>
            </a:r>
            <a:r>
              <a:rPr lang="en-GB" sz="1600" dirty="0"/>
              <a:t> </a:t>
            </a:r>
            <a:r>
              <a:rPr lang="en-GB" sz="1600" dirty="0" err="1"/>
              <a:t>bahasa</a:t>
            </a:r>
            <a:r>
              <a:rPr lang="en-GB" sz="1600" dirty="0"/>
              <a:t> </a:t>
            </a:r>
            <a:r>
              <a:rPr lang="en-GB" sz="1600" dirty="0" err="1"/>
              <a:t>pengantar</a:t>
            </a:r>
            <a:r>
              <a:rPr lang="en-GB" sz="1600" dirty="0"/>
              <a:t> di </a:t>
            </a:r>
            <a:r>
              <a:rPr lang="en-GB" sz="1600" dirty="0" err="1"/>
              <a:t>dunia</a:t>
            </a:r>
            <a:r>
              <a:rPr lang="en-GB" sz="1600" dirty="0"/>
              <a:t> </a:t>
            </a:r>
            <a:r>
              <a:rPr lang="en-GB" sz="1600" dirty="0" err="1"/>
              <a:t>pendidikan</a:t>
            </a:r>
            <a:endParaRPr lang="en-GB" sz="1400" dirty="0"/>
          </a:p>
          <a:p>
            <a:pPr algn="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20358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29D107AC-1A6C-40E7-A65B-8E197F1689B8}"/>
              </a:ext>
            </a:extLst>
          </p:cNvPr>
          <p:cNvGrpSpPr/>
          <p:nvPr/>
        </p:nvGrpSpPr>
        <p:grpSpPr>
          <a:xfrm>
            <a:off x="-252051" y="1073434"/>
            <a:ext cx="3921998" cy="5576040"/>
            <a:chOff x="1105009" y="665240"/>
            <a:chExt cx="3688534" cy="524411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BAA9B016-3962-4527-A0FA-E59B7D36D25D}"/>
                </a:ext>
              </a:extLst>
            </p:cNvPr>
            <p:cNvSpPr>
              <a:spLocks/>
            </p:cNvSpPr>
            <p:nvPr/>
          </p:nvSpPr>
          <p:spPr bwMode="auto">
            <a:xfrm rot="410959" flipH="1">
              <a:off x="1522252" y="1773885"/>
              <a:ext cx="2854049" cy="4135471"/>
            </a:xfrm>
            <a:custGeom>
              <a:avLst/>
              <a:gdLst>
                <a:gd name="connsiteX0" fmla="*/ 1696267 w 2854049"/>
                <a:gd name="connsiteY0" fmla="*/ 3431657 h 4135471"/>
                <a:gd name="connsiteX1" fmla="*/ 1344360 w 2854049"/>
                <a:gd name="connsiteY1" fmla="*/ 3783564 h 4135471"/>
                <a:gd name="connsiteX2" fmla="*/ 1696267 w 2854049"/>
                <a:gd name="connsiteY2" fmla="*/ 4135471 h 4135471"/>
                <a:gd name="connsiteX3" fmla="*/ 2048174 w 2854049"/>
                <a:gd name="connsiteY3" fmla="*/ 3783564 h 4135471"/>
                <a:gd name="connsiteX4" fmla="*/ 1696267 w 2854049"/>
                <a:gd name="connsiteY4" fmla="*/ 3431657 h 4135471"/>
                <a:gd name="connsiteX5" fmla="*/ 1470680 w 2854049"/>
                <a:gd name="connsiteY5" fmla="*/ 0 h 4135471"/>
                <a:gd name="connsiteX6" fmla="*/ 1360088 w 2854049"/>
                <a:gd name="connsiteY6" fmla="*/ 9020 h 4135471"/>
                <a:gd name="connsiteX7" fmla="*/ 1082638 w 2854049"/>
                <a:gd name="connsiteY7" fmla="*/ 72152 h 4135471"/>
                <a:gd name="connsiteX8" fmla="*/ 1000179 w 2854049"/>
                <a:gd name="connsiteY8" fmla="*/ 103217 h 4135471"/>
                <a:gd name="connsiteX9" fmla="*/ 918691 w 2854049"/>
                <a:gd name="connsiteY9" fmla="*/ 138291 h 4135471"/>
                <a:gd name="connsiteX10" fmla="*/ 839141 w 2854049"/>
                <a:gd name="connsiteY10" fmla="*/ 180379 h 4135471"/>
                <a:gd name="connsiteX11" fmla="*/ 765414 w 2854049"/>
                <a:gd name="connsiteY11" fmla="*/ 227479 h 4135471"/>
                <a:gd name="connsiteX12" fmla="*/ 694595 w 2854049"/>
                <a:gd name="connsiteY12" fmla="*/ 280591 h 4135471"/>
                <a:gd name="connsiteX13" fmla="*/ 629599 w 2854049"/>
                <a:gd name="connsiteY13" fmla="*/ 338714 h 4135471"/>
                <a:gd name="connsiteX14" fmla="*/ 569452 w 2854049"/>
                <a:gd name="connsiteY14" fmla="*/ 401847 h 4135471"/>
                <a:gd name="connsiteX15" fmla="*/ 515126 w 2854049"/>
                <a:gd name="connsiteY15" fmla="*/ 470992 h 4135471"/>
                <a:gd name="connsiteX16" fmla="*/ 467591 w 2854049"/>
                <a:gd name="connsiteY16" fmla="*/ 544147 h 4135471"/>
                <a:gd name="connsiteX17" fmla="*/ 426847 w 2854049"/>
                <a:gd name="connsiteY17" fmla="*/ 622311 h 4135471"/>
                <a:gd name="connsiteX18" fmla="*/ 392893 w 2854049"/>
                <a:gd name="connsiteY18" fmla="*/ 706488 h 4135471"/>
                <a:gd name="connsiteX19" fmla="*/ 338568 w 2854049"/>
                <a:gd name="connsiteY19" fmla="*/ 937976 h 4135471"/>
                <a:gd name="connsiteX20" fmla="*/ 333717 w 2854049"/>
                <a:gd name="connsiteY20" fmla="*/ 994094 h 4135471"/>
                <a:gd name="connsiteX21" fmla="*/ 331776 w 2854049"/>
                <a:gd name="connsiteY21" fmla="*/ 1047206 h 4135471"/>
                <a:gd name="connsiteX22" fmla="*/ 333717 w 2854049"/>
                <a:gd name="connsiteY22" fmla="*/ 1096308 h 4135471"/>
                <a:gd name="connsiteX23" fmla="*/ 334686 w 2854049"/>
                <a:gd name="connsiteY23" fmla="*/ 1145413 h 4135471"/>
                <a:gd name="connsiteX24" fmla="*/ 334686 w 2854049"/>
                <a:gd name="connsiteY24" fmla="*/ 1191509 h 4135471"/>
                <a:gd name="connsiteX25" fmla="*/ 329836 w 2854049"/>
                <a:gd name="connsiteY25" fmla="*/ 1234599 h 4135471"/>
                <a:gd name="connsiteX26" fmla="*/ 315284 w 2854049"/>
                <a:gd name="connsiteY26" fmla="*/ 1278693 h 4135471"/>
                <a:gd name="connsiteX27" fmla="*/ 289092 w 2854049"/>
                <a:gd name="connsiteY27" fmla="*/ 1331805 h 4135471"/>
                <a:gd name="connsiteX28" fmla="*/ 257078 w 2854049"/>
                <a:gd name="connsiteY28" fmla="*/ 1380908 h 4135471"/>
                <a:gd name="connsiteX29" fmla="*/ 222155 w 2854049"/>
                <a:gd name="connsiteY29" fmla="*/ 1423998 h 4135471"/>
                <a:gd name="connsiteX30" fmla="*/ 185291 w 2854049"/>
                <a:gd name="connsiteY30" fmla="*/ 1468092 h 4135471"/>
                <a:gd name="connsiteX31" fmla="*/ 146487 w 2854049"/>
                <a:gd name="connsiteY31" fmla="*/ 1508176 h 4135471"/>
                <a:gd name="connsiteX32" fmla="*/ 107683 w 2854049"/>
                <a:gd name="connsiteY32" fmla="*/ 1548261 h 4135471"/>
                <a:gd name="connsiteX33" fmla="*/ 70819 w 2854049"/>
                <a:gd name="connsiteY33" fmla="*/ 1592354 h 4135471"/>
                <a:gd name="connsiteX34" fmla="*/ 58206 w 2854049"/>
                <a:gd name="connsiteY34" fmla="*/ 1604378 h 4135471"/>
                <a:gd name="connsiteX35" fmla="*/ 42684 w 2854049"/>
                <a:gd name="connsiteY35" fmla="*/ 1619410 h 4135471"/>
                <a:gd name="connsiteX36" fmla="*/ 26193 w 2854049"/>
                <a:gd name="connsiteY36" fmla="*/ 1637448 h 4135471"/>
                <a:gd name="connsiteX37" fmla="*/ 12611 w 2854049"/>
                <a:gd name="connsiteY37" fmla="*/ 1655486 h 4135471"/>
                <a:gd name="connsiteX38" fmla="*/ 3882 w 2854049"/>
                <a:gd name="connsiteY38" fmla="*/ 1677533 h 4135471"/>
                <a:gd name="connsiteX39" fmla="*/ 0 w 2854049"/>
                <a:gd name="connsiteY39" fmla="*/ 1701583 h 4135471"/>
                <a:gd name="connsiteX40" fmla="*/ 4851 w 2854049"/>
                <a:gd name="connsiteY40" fmla="*/ 1726636 h 4135471"/>
                <a:gd name="connsiteX41" fmla="*/ 17462 w 2854049"/>
                <a:gd name="connsiteY41" fmla="*/ 1750687 h 4135471"/>
                <a:gd name="connsiteX42" fmla="*/ 38806 w 2854049"/>
                <a:gd name="connsiteY42" fmla="*/ 1770728 h 4135471"/>
                <a:gd name="connsiteX43" fmla="*/ 63057 w 2854049"/>
                <a:gd name="connsiteY43" fmla="*/ 1784759 h 4135471"/>
                <a:gd name="connsiteX44" fmla="*/ 93130 w 2854049"/>
                <a:gd name="connsiteY44" fmla="*/ 1797786 h 4135471"/>
                <a:gd name="connsiteX45" fmla="*/ 125143 w 2854049"/>
                <a:gd name="connsiteY45" fmla="*/ 1808809 h 4135471"/>
                <a:gd name="connsiteX46" fmla="*/ 157158 w 2854049"/>
                <a:gd name="connsiteY46" fmla="*/ 1819833 h 4135471"/>
                <a:gd name="connsiteX47" fmla="*/ 188201 w 2854049"/>
                <a:gd name="connsiteY47" fmla="*/ 1830855 h 4135471"/>
                <a:gd name="connsiteX48" fmla="*/ 218273 w 2854049"/>
                <a:gd name="connsiteY48" fmla="*/ 1843883 h 4135471"/>
                <a:gd name="connsiteX49" fmla="*/ 245437 w 2854049"/>
                <a:gd name="connsiteY49" fmla="*/ 1857912 h 4135471"/>
                <a:gd name="connsiteX50" fmla="*/ 264839 w 2854049"/>
                <a:gd name="connsiteY50" fmla="*/ 1875951 h 4135471"/>
                <a:gd name="connsiteX51" fmla="*/ 259018 w 2854049"/>
                <a:gd name="connsiteY51" fmla="*/ 1900001 h 4135471"/>
                <a:gd name="connsiteX52" fmla="*/ 248347 w 2854049"/>
                <a:gd name="connsiteY52" fmla="*/ 1922047 h 4135471"/>
                <a:gd name="connsiteX53" fmla="*/ 237676 w 2854049"/>
                <a:gd name="connsiteY53" fmla="*/ 1945097 h 4135471"/>
                <a:gd name="connsiteX54" fmla="*/ 226035 w 2854049"/>
                <a:gd name="connsiteY54" fmla="*/ 1967142 h 4135471"/>
                <a:gd name="connsiteX55" fmla="*/ 215364 w 2854049"/>
                <a:gd name="connsiteY55" fmla="*/ 1989189 h 4135471"/>
                <a:gd name="connsiteX56" fmla="*/ 207602 w 2854049"/>
                <a:gd name="connsiteY56" fmla="*/ 2011236 h 4135471"/>
                <a:gd name="connsiteX57" fmla="*/ 204693 w 2854049"/>
                <a:gd name="connsiteY57" fmla="*/ 2031277 h 4135471"/>
                <a:gd name="connsiteX58" fmla="*/ 206633 w 2854049"/>
                <a:gd name="connsiteY58" fmla="*/ 2053324 h 4135471"/>
                <a:gd name="connsiteX59" fmla="*/ 217304 w 2854049"/>
                <a:gd name="connsiteY59" fmla="*/ 2073366 h 4135471"/>
                <a:gd name="connsiteX60" fmla="*/ 236706 w 2854049"/>
                <a:gd name="connsiteY60" fmla="*/ 2093409 h 4135471"/>
                <a:gd name="connsiteX61" fmla="*/ 264839 w 2854049"/>
                <a:gd name="connsiteY61" fmla="*/ 2113450 h 4135471"/>
                <a:gd name="connsiteX62" fmla="*/ 259018 w 2854049"/>
                <a:gd name="connsiteY62" fmla="*/ 2129483 h 4135471"/>
                <a:gd name="connsiteX63" fmla="*/ 250288 w 2854049"/>
                <a:gd name="connsiteY63" fmla="*/ 2145517 h 4135471"/>
                <a:gd name="connsiteX64" fmla="*/ 243497 w 2854049"/>
                <a:gd name="connsiteY64" fmla="*/ 2164557 h 4135471"/>
                <a:gd name="connsiteX65" fmla="*/ 241557 w 2854049"/>
                <a:gd name="connsiteY65" fmla="*/ 2184601 h 4135471"/>
                <a:gd name="connsiteX66" fmla="*/ 245437 w 2854049"/>
                <a:gd name="connsiteY66" fmla="*/ 2204642 h 4135471"/>
                <a:gd name="connsiteX67" fmla="*/ 256109 w 2854049"/>
                <a:gd name="connsiteY67" fmla="*/ 2222680 h 4135471"/>
                <a:gd name="connsiteX68" fmla="*/ 269690 w 2854049"/>
                <a:gd name="connsiteY68" fmla="*/ 2236709 h 4135471"/>
                <a:gd name="connsiteX69" fmla="*/ 287151 w 2854049"/>
                <a:gd name="connsiteY69" fmla="*/ 2249737 h 4135471"/>
                <a:gd name="connsiteX70" fmla="*/ 304613 w 2854049"/>
                <a:gd name="connsiteY70" fmla="*/ 2258756 h 4135471"/>
                <a:gd name="connsiteX71" fmla="*/ 321105 w 2854049"/>
                <a:gd name="connsiteY71" fmla="*/ 2269780 h 4135471"/>
                <a:gd name="connsiteX72" fmla="*/ 336627 w 2854049"/>
                <a:gd name="connsiteY72" fmla="*/ 2284810 h 4135471"/>
                <a:gd name="connsiteX73" fmla="*/ 345358 w 2854049"/>
                <a:gd name="connsiteY73" fmla="*/ 2300845 h 4135471"/>
                <a:gd name="connsiteX74" fmla="*/ 354089 w 2854049"/>
                <a:gd name="connsiteY74" fmla="*/ 2329906 h 4135471"/>
                <a:gd name="connsiteX75" fmla="*/ 354089 w 2854049"/>
                <a:gd name="connsiteY75" fmla="*/ 2362976 h 4135471"/>
                <a:gd name="connsiteX76" fmla="*/ 351179 w 2854049"/>
                <a:gd name="connsiteY76" fmla="*/ 2394041 h 4135471"/>
                <a:gd name="connsiteX77" fmla="*/ 343417 w 2854049"/>
                <a:gd name="connsiteY77" fmla="*/ 2426108 h 4135471"/>
                <a:gd name="connsiteX78" fmla="*/ 336627 w 2854049"/>
                <a:gd name="connsiteY78" fmla="*/ 2457173 h 4135471"/>
                <a:gd name="connsiteX79" fmla="*/ 331776 w 2854049"/>
                <a:gd name="connsiteY79" fmla="*/ 2485233 h 4135471"/>
                <a:gd name="connsiteX80" fmla="*/ 327896 w 2854049"/>
                <a:gd name="connsiteY80" fmla="*/ 2525318 h 4135471"/>
                <a:gd name="connsiteX81" fmla="*/ 331776 w 2854049"/>
                <a:gd name="connsiteY81" fmla="*/ 2561393 h 4135471"/>
                <a:gd name="connsiteX82" fmla="*/ 342447 w 2854049"/>
                <a:gd name="connsiteY82" fmla="*/ 2594464 h 4135471"/>
                <a:gd name="connsiteX83" fmla="*/ 356029 w 2854049"/>
                <a:gd name="connsiteY83" fmla="*/ 2623524 h 4135471"/>
                <a:gd name="connsiteX84" fmla="*/ 375432 w 2854049"/>
                <a:gd name="connsiteY84" fmla="*/ 2646572 h 4135471"/>
                <a:gd name="connsiteX85" fmla="*/ 400654 w 2854049"/>
                <a:gd name="connsiteY85" fmla="*/ 2668619 h 4135471"/>
                <a:gd name="connsiteX86" fmla="*/ 424906 w 2854049"/>
                <a:gd name="connsiteY86" fmla="*/ 2686657 h 4135471"/>
                <a:gd name="connsiteX87" fmla="*/ 453040 w 2854049"/>
                <a:gd name="connsiteY87" fmla="*/ 2701688 h 4135471"/>
                <a:gd name="connsiteX88" fmla="*/ 481173 w 2854049"/>
                <a:gd name="connsiteY88" fmla="*/ 2714717 h 4135471"/>
                <a:gd name="connsiteX89" fmla="*/ 509306 w 2854049"/>
                <a:gd name="connsiteY89" fmla="*/ 2721731 h 4135471"/>
                <a:gd name="connsiteX90" fmla="*/ 560721 w 2854049"/>
                <a:gd name="connsiteY90" fmla="*/ 2730751 h 4135471"/>
                <a:gd name="connsiteX91" fmla="*/ 615047 w 2854049"/>
                <a:gd name="connsiteY91" fmla="*/ 2734758 h 4135471"/>
                <a:gd name="connsiteX92" fmla="*/ 672284 w 2854049"/>
                <a:gd name="connsiteY92" fmla="*/ 2732755 h 4135471"/>
                <a:gd name="connsiteX93" fmla="*/ 728550 w 2854049"/>
                <a:gd name="connsiteY93" fmla="*/ 2726742 h 4135471"/>
                <a:gd name="connsiteX94" fmla="*/ 784816 w 2854049"/>
                <a:gd name="connsiteY94" fmla="*/ 2719726 h 4135471"/>
                <a:gd name="connsiteX95" fmla="*/ 838171 w 2854049"/>
                <a:gd name="connsiteY95" fmla="*/ 2708704 h 4135471"/>
                <a:gd name="connsiteX96" fmla="*/ 885706 w 2854049"/>
                <a:gd name="connsiteY96" fmla="*/ 2695677 h 4135471"/>
                <a:gd name="connsiteX97" fmla="*/ 927421 w 2854049"/>
                <a:gd name="connsiteY97" fmla="*/ 2681646 h 4135471"/>
                <a:gd name="connsiteX98" fmla="*/ 944882 w 2854049"/>
                <a:gd name="connsiteY98" fmla="*/ 2675633 h 4135471"/>
                <a:gd name="connsiteX99" fmla="*/ 968165 w 2854049"/>
                <a:gd name="connsiteY99" fmla="*/ 2668619 h 4135471"/>
                <a:gd name="connsiteX100" fmla="*/ 993388 w 2854049"/>
                <a:gd name="connsiteY100" fmla="*/ 2661605 h 4135471"/>
                <a:gd name="connsiteX101" fmla="*/ 1019581 w 2854049"/>
                <a:gd name="connsiteY101" fmla="*/ 2654590 h 4135471"/>
                <a:gd name="connsiteX102" fmla="*/ 1047714 w 2854049"/>
                <a:gd name="connsiteY102" fmla="*/ 2650582 h 4135471"/>
                <a:gd name="connsiteX103" fmla="*/ 1075847 w 2854049"/>
                <a:gd name="connsiteY103" fmla="*/ 2648577 h 4135471"/>
                <a:gd name="connsiteX104" fmla="*/ 1100100 w 2854049"/>
                <a:gd name="connsiteY104" fmla="*/ 2652585 h 4135471"/>
                <a:gd name="connsiteX105" fmla="*/ 1121442 w 2854049"/>
                <a:gd name="connsiteY105" fmla="*/ 2661605 h 4135471"/>
                <a:gd name="connsiteX106" fmla="*/ 1140844 w 2854049"/>
                <a:gd name="connsiteY106" fmla="*/ 2679643 h 4135471"/>
                <a:gd name="connsiteX107" fmla="*/ 1158306 w 2854049"/>
                <a:gd name="connsiteY107" fmla="*/ 2708704 h 4135471"/>
                <a:gd name="connsiteX108" fmla="*/ 1174797 w 2854049"/>
                <a:gd name="connsiteY108" fmla="*/ 2745782 h 4135471"/>
                <a:gd name="connsiteX109" fmla="*/ 1190319 w 2854049"/>
                <a:gd name="connsiteY109" fmla="*/ 2788872 h 4135471"/>
                <a:gd name="connsiteX110" fmla="*/ 1202931 w 2854049"/>
                <a:gd name="connsiteY110" fmla="*/ 2837975 h 4135471"/>
                <a:gd name="connsiteX111" fmla="*/ 1215541 w 2854049"/>
                <a:gd name="connsiteY111" fmla="*/ 2889083 h 4135471"/>
                <a:gd name="connsiteX112" fmla="*/ 1226212 w 2854049"/>
                <a:gd name="connsiteY112" fmla="*/ 2942195 h 4135471"/>
                <a:gd name="connsiteX113" fmla="*/ 1235914 w 2854049"/>
                <a:gd name="connsiteY113" fmla="*/ 2996309 h 4135471"/>
                <a:gd name="connsiteX114" fmla="*/ 1245616 w 2854049"/>
                <a:gd name="connsiteY114" fmla="*/ 3049421 h 4135471"/>
                <a:gd name="connsiteX115" fmla="*/ 1252407 w 2854049"/>
                <a:gd name="connsiteY115" fmla="*/ 3098524 h 4135471"/>
                <a:gd name="connsiteX116" fmla="*/ 1261138 w 2854049"/>
                <a:gd name="connsiteY116" fmla="*/ 3144621 h 4135471"/>
                <a:gd name="connsiteX117" fmla="*/ 1267927 w 2854049"/>
                <a:gd name="connsiteY117" fmla="*/ 3182701 h 4135471"/>
                <a:gd name="connsiteX118" fmla="*/ 1273749 w 2854049"/>
                <a:gd name="connsiteY118" fmla="*/ 3215771 h 4135471"/>
                <a:gd name="connsiteX119" fmla="*/ 1405683 w 2854049"/>
                <a:gd name="connsiteY119" fmla="*/ 3238820 h 4135471"/>
                <a:gd name="connsiteX120" fmla="*/ 1539558 w 2854049"/>
                <a:gd name="connsiteY120" fmla="*/ 3251847 h 4135471"/>
                <a:gd name="connsiteX121" fmla="*/ 1677312 w 2854049"/>
                <a:gd name="connsiteY121" fmla="*/ 3253851 h 4135471"/>
                <a:gd name="connsiteX122" fmla="*/ 1817977 w 2854049"/>
                <a:gd name="connsiteY122" fmla="*/ 3246837 h 4135471"/>
                <a:gd name="connsiteX123" fmla="*/ 1963493 w 2854049"/>
                <a:gd name="connsiteY123" fmla="*/ 3226793 h 4135471"/>
                <a:gd name="connsiteX124" fmla="*/ 1998071 w 2854049"/>
                <a:gd name="connsiteY124" fmla="*/ 3220300 h 4135471"/>
                <a:gd name="connsiteX125" fmla="*/ 1972544 w 2854049"/>
                <a:gd name="connsiteY125" fmla="*/ 2990832 h 4135471"/>
                <a:gd name="connsiteX126" fmla="*/ 1866104 w 2854049"/>
                <a:gd name="connsiteY126" fmla="*/ 2529483 h 4135471"/>
                <a:gd name="connsiteX127" fmla="*/ 1085631 w 2854049"/>
                <a:gd name="connsiteY127" fmla="*/ 1773024 h 4135471"/>
                <a:gd name="connsiteX128" fmla="*/ 1277747 w 2854049"/>
                <a:gd name="connsiteY128" fmla="*/ 968535 h 4135471"/>
                <a:gd name="connsiteX129" fmla="*/ 1914134 w 2854049"/>
                <a:gd name="connsiteY129" fmla="*/ 872477 h 4135471"/>
                <a:gd name="connsiteX130" fmla="*/ 2334389 w 2854049"/>
                <a:gd name="connsiteY130" fmla="*/ 1316747 h 4135471"/>
                <a:gd name="connsiteX131" fmla="*/ 2850702 w 2854049"/>
                <a:gd name="connsiteY131" fmla="*/ 1256710 h 4135471"/>
                <a:gd name="connsiteX132" fmla="*/ 2851858 w 2854049"/>
                <a:gd name="connsiteY132" fmla="*/ 1288484 h 4135471"/>
                <a:gd name="connsiteX133" fmla="*/ 2854049 w 2854049"/>
                <a:gd name="connsiteY133" fmla="*/ 1252639 h 4135471"/>
                <a:gd name="connsiteX134" fmla="*/ 2852109 w 2854049"/>
                <a:gd name="connsiteY134" fmla="*/ 1156435 h 4135471"/>
                <a:gd name="connsiteX135" fmla="*/ 2845318 w 2854049"/>
                <a:gd name="connsiteY135" fmla="*/ 1062236 h 4135471"/>
                <a:gd name="connsiteX136" fmla="*/ 2830767 w 2854049"/>
                <a:gd name="connsiteY136" fmla="*/ 971045 h 4135471"/>
                <a:gd name="connsiteX137" fmla="*/ 2811365 w 2854049"/>
                <a:gd name="connsiteY137" fmla="*/ 881857 h 4135471"/>
                <a:gd name="connsiteX138" fmla="*/ 2787112 w 2854049"/>
                <a:gd name="connsiteY138" fmla="*/ 799684 h 4135471"/>
                <a:gd name="connsiteX139" fmla="*/ 2759950 w 2854049"/>
                <a:gd name="connsiteY139" fmla="*/ 724526 h 4135471"/>
                <a:gd name="connsiteX140" fmla="*/ 2728906 w 2854049"/>
                <a:gd name="connsiteY140" fmla="*/ 657385 h 4135471"/>
                <a:gd name="connsiteX141" fmla="*/ 2682340 w 2854049"/>
                <a:gd name="connsiteY141" fmla="*/ 577215 h 4135471"/>
                <a:gd name="connsiteX142" fmla="*/ 2631895 w 2854049"/>
                <a:gd name="connsiteY142" fmla="*/ 501055 h 4135471"/>
                <a:gd name="connsiteX143" fmla="*/ 2574659 w 2854049"/>
                <a:gd name="connsiteY143" fmla="*/ 429907 h 4135471"/>
                <a:gd name="connsiteX144" fmla="*/ 2513543 w 2854049"/>
                <a:gd name="connsiteY144" fmla="*/ 361762 h 4135471"/>
                <a:gd name="connsiteX145" fmla="*/ 2446606 w 2854049"/>
                <a:gd name="connsiteY145" fmla="*/ 300634 h 4135471"/>
                <a:gd name="connsiteX146" fmla="*/ 2371907 w 2854049"/>
                <a:gd name="connsiteY146" fmla="*/ 243513 h 4135471"/>
                <a:gd name="connsiteX147" fmla="*/ 2294299 w 2854049"/>
                <a:gd name="connsiteY147" fmla="*/ 192406 h 4135471"/>
                <a:gd name="connsiteX148" fmla="*/ 2211840 w 2854049"/>
                <a:gd name="connsiteY148" fmla="*/ 147311 h 4135471"/>
                <a:gd name="connsiteX149" fmla="*/ 2121620 w 2854049"/>
                <a:gd name="connsiteY149" fmla="*/ 109230 h 4135471"/>
                <a:gd name="connsiteX150" fmla="*/ 2028490 w 2854049"/>
                <a:gd name="connsiteY150" fmla="*/ 74157 h 4135471"/>
                <a:gd name="connsiteX151" fmla="*/ 1927599 w 2854049"/>
                <a:gd name="connsiteY151" fmla="*/ 47099 h 4135471"/>
                <a:gd name="connsiteX152" fmla="*/ 1821858 w 2854049"/>
                <a:gd name="connsiteY152" fmla="*/ 25053 h 4135471"/>
                <a:gd name="connsiteX153" fmla="*/ 1711265 w 2854049"/>
                <a:gd name="connsiteY153" fmla="*/ 10021 h 4135471"/>
                <a:gd name="connsiteX154" fmla="*/ 1594853 w 2854049"/>
                <a:gd name="connsiteY154" fmla="*/ 1002 h 413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854049" h="4135471">
                  <a:moveTo>
                    <a:pt x="1696267" y="3431657"/>
                  </a:moveTo>
                  <a:cubicBezTo>
                    <a:pt x="1501914" y="3431657"/>
                    <a:pt x="1344360" y="3589211"/>
                    <a:pt x="1344360" y="3783564"/>
                  </a:cubicBezTo>
                  <a:cubicBezTo>
                    <a:pt x="1344360" y="3977917"/>
                    <a:pt x="1501914" y="4135471"/>
                    <a:pt x="1696267" y="4135471"/>
                  </a:cubicBezTo>
                  <a:cubicBezTo>
                    <a:pt x="1890620" y="4135471"/>
                    <a:pt x="2048174" y="3977917"/>
                    <a:pt x="2048174" y="3783564"/>
                  </a:cubicBezTo>
                  <a:cubicBezTo>
                    <a:pt x="2048174" y="3589211"/>
                    <a:pt x="1890620" y="3431657"/>
                    <a:pt x="1696267" y="3431657"/>
                  </a:cubicBezTo>
                  <a:close/>
                  <a:moveTo>
                    <a:pt x="1470680" y="0"/>
                  </a:moveTo>
                  <a:lnTo>
                    <a:pt x="1360088" y="9020"/>
                  </a:lnTo>
                  <a:lnTo>
                    <a:pt x="1082638" y="72152"/>
                  </a:lnTo>
                  <a:lnTo>
                    <a:pt x="1000179" y="103217"/>
                  </a:lnTo>
                  <a:lnTo>
                    <a:pt x="918691" y="138291"/>
                  </a:lnTo>
                  <a:lnTo>
                    <a:pt x="839141" y="180379"/>
                  </a:lnTo>
                  <a:lnTo>
                    <a:pt x="765414" y="227479"/>
                  </a:lnTo>
                  <a:lnTo>
                    <a:pt x="694595" y="280591"/>
                  </a:lnTo>
                  <a:lnTo>
                    <a:pt x="629599" y="338714"/>
                  </a:lnTo>
                  <a:lnTo>
                    <a:pt x="569452" y="401847"/>
                  </a:lnTo>
                  <a:lnTo>
                    <a:pt x="515126" y="470992"/>
                  </a:lnTo>
                  <a:lnTo>
                    <a:pt x="467591" y="544147"/>
                  </a:lnTo>
                  <a:lnTo>
                    <a:pt x="426847" y="622311"/>
                  </a:lnTo>
                  <a:lnTo>
                    <a:pt x="392893" y="706488"/>
                  </a:lnTo>
                  <a:lnTo>
                    <a:pt x="338568" y="937976"/>
                  </a:lnTo>
                  <a:lnTo>
                    <a:pt x="333717" y="994094"/>
                  </a:lnTo>
                  <a:lnTo>
                    <a:pt x="331776" y="1047206"/>
                  </a:lnTo>
                  <a:lnTo>
                    <a:pt x="333717" y="1096308"/>
                  </a:lnTo>
                  <a:lnTo>
                    <a:pt x="334686" y="1145413"/>
                  </a:lnTo>
                  <a:lnTo>
                    <a:pt x="334686" y="1191509"/>
                  </a:lnTo>
                  <a:lnTo>
                    <a:pt x="329836" y="1234599"/>
                  </a:lnTo>
                  <a:lnTo>
                    <a:pt x="315284" y="1278693"/>
                  </a:lnTo>
                  <a:lnTo>
                    <a:pt x="289092" y="1331805"/>
                  </a:lnTo>
                  <a:lnTo>
                    <a:pt x="257078" y="1380908"/>
                  </a:lnTo>
                  <a:lnTo>
                    <a:pt x="222155" y="1423998"/>
                  </a:lnTo>
                  <a:lnTo>
                    <a:pt x="185291" y="1468092"/>
                  </a:lnTo>
                  <a:lnTo>
                    <a:pt x="146487" y="1508176"/>
                  </a:lnTo>
                  <a:lnTo>
                    <a:pt x="107683" y="1548261"/>
                  </a:lnTo>
                  <a:lnTo>
                    <a:pt x="70819" y="1592354"/>
                  </a:lnTo>
                  <a:lnTo>
                    <a:pt x="58206" y="1604378"/>
                  </a:lnTo>
                  <a:lnTo>
                    <a:pt x="42684" y="1619410"/>
                  </a:lnTo>
                  <a:lnTo>
                    <a:pt x="26193" y="1637448"/>
                  </a:lnTo>
                  <a:lnTo>
                    <a:pt x="12611" y="1655486"/>
                  </a:lnTo>
                  <a:lnTo>
                    <a:pt x="3882" y="1677533"/>
                  </a:lnTo>
                  <a:lnTo>
                    <a:pt x="0" y="1701583"/>
                  </a:lnTo>
                  <a:lnTo>
                    <a:pt x="4851" y="1726636"/>
                  </a:lnTo>
                  <a:lnTo>
                    <a:pt x="17462" y="1750687"/>
                  </a:lnTo>
                  <a:lnTo>
                    <a:pt x="38806" y="1770728"/>
                  </a:lnTo>
                  <a:lnTo>
                    <a:pt x="63057" y="1784759"/>
                  </a:lnTo>
                  <a:lnTo>
                    <a:pt x="93130" y="1797786"/>
                  </a:lnTo>
                  <a:lnTo>
                    <a:pt x="125143" y="1808809"/>
                  </a:lnTo>
                  <a:lnTo>
                    <a:pt x="157158" y="1819833"/>
                  </a:lnTo>
                  <a:lnTo>
                    <a:pt x="188201" y="1830855"/>
                  </a:lnTo>
                  <a:lnTo>
                    <a:pt x="218273" y="1843883"/>
                  </a:lnTo>
                  <a:lnTo>
                    <a:pt x="245437" y="1857912"/>
                  </a:lnTo>
                  <a:lnTo>
                    <a:pt x="264839" y="1875951"/>
                  </a:lnTo>
                  <a:lnTo>
                    <a:pt x="259018" y="1900001"/>
                  </a:lnTo>
                  <a:lnTo>
                    <a:pt x="248347" y="1922047"/>
                  </a:lnTo>
                  <a:lnTo>
                    <a:pt x="237676" y="1945097"/>
                  </a:lnTo>
                  <a:lnTo>
                    <a:pt x="226035" y="1967142"/>
                  </a:lnTo>
                  <a:lnTo>
                    <a:pt x="215364" y="1989189"/>
                  </a:lnTo>
                  <a:lnTo>
                    <a:pt x="207602" y="2011236"/>
                  </a:lnTo>
                  <a:lnTo>
                    <a:pt x="204693" y="2031277"/>
                  </a:lnTo>
                  <a:lnTo>
                    <a:pt x="206633" y="2053324"/>
                  </a:lnTo>
                  <a:lnTo>
                    <a:pt x="217304" y="2073366"/>
                  </a:lnTo>
                  <a:lnTo>
                    <a:pt x="236706" y="2093409"/>
                  </a:lnTo>
                  <a:lnTo>
                    <a:pt x="264839" y="2113450"/>
                  </a:lnTo>
                  <a:lnTo>
                    <a:pt x="259018" y="2129483"/>
                  </a:lnTo>
                  <a:lnTo>
                    <a:pt x="250288" y="2145517"/>
                  </a:lnTo>
                  <a:lnTo>
                    <a:pt x="243497" y="2164557"/>
                  </a:lnTo>
                  <a:lnTo>
                    <a:pt x="241557" y="2184601"/>
                  </a:lnTo>
                  <a:lnTo>
                    <a:pt x="245437" y="2204642"/>
                  </a:lnTo>
                  <a:lnTo>
                    <a:pt x="256109" y="2222680"/>
                  </a:lnTo>
                  <a:lnTo>
                    <a:pt x="269690" y="2236709"/>
                  </a:lnTo>
                  <a:lnTo>
                    <a:pt x="287151" y="2249737"/>
                  </a:lnTo>
                  <a:lnTo>
                    <a:pt x="304613" y="2258756"/>
                  </a:lnTo>
                  <a:lnTo>
                    <a:pt x="321105" y="2269780"/>
                  </a:lnTo>
                  <a:lnTo>
                    <a:pt x="336627" y="2284810"/>
                  </a:lnTo>
                  <a:lnTo>
                    <a:pt x="345358" y="2300845"/>
                  </a:lnTo>
                  <a:lnTo>
                    <a:pt x="354089" y="2329906"/>
                  </a:lnTo>
                  <a:lnTo>
                    <a:pt x="354089" y="2362976"/>
                  </a:lnTo>
                  <a:lnTo>
                    <a:pt x="351179" y="2394041"/>
                  </a:lnTo>
                  <a:lnTo>
                    <a:pt x="343417" y="2426108"/>
                  </a:lnTo>
                  <a:lnTo>
                    <a:pt x="336627" y="2457173"/>
                  </a:lnTo>
                  <a:lnTo>
                    <a:pt x="331776" y="2485233"/>
                  </a:lnTo>
                  <a:lnTo>
                    <a:pt x="327896" y="2525318"/>
                  </a:lnTo>
                  <a:lnTo>
                    <a:pt x="331776" y="2561393"/>
                  </a:lnTo>
                  <a:lnTo>
                    <a:pt x="342447" y="2594464"/>
                  </a:lnTo>
                  <a:lnTo>
                    <a:pt x="356029" y="2623524"/>
                  </a:lnTo>
                  <a:lnTo>
                    <a:pt x="375432" y="2646572"/>
                  </a:lnTo>
                  <a:lnTo>
                    <a:pt x="400654" y="2668619"/>
                  </a:lnTo>
                  <a:lnTo>
                    <a:pt x="424906" y="2686657"/>
                  </a:lnTo>
                  <a:lnTo>
                    <a:pt x="453040" y="2701688"/>
                  </a:lnTo>
                  <a:lnTo>
                    <a:pt x="481173" y="2714717"/>
                  </a:lnTo>
                  <a:lnTo>
                    <a:pt x="509306" y="2721731"/>
                  </a:lnTo>
                  <a:lnTo>
                    <a:pt x="560721" y="2730751"/>
                  </a:lnTo>
                  <a:lnTo>
                    <a:pt x="615047" y="2734758"/>
                  </a:lnTo>
                  <a:lnTo>
                    <a:pt x="672284" y="2732755"/>
                  </a:lnTo>
                  <a:lnTo>
                    <a:pt x="728550" y="2726742"/>
                  </a:lnTo>
                  <a:lnTo>
                    <a:pt x="784816" y="2719726"/>
                  </a:lnTo>
                  <a:lnTo>
                    <a:pt x="838171" y="2708704"/>
                  </a:lnTo>
                  <a:lnTo>
                    <a:pt x="885706" y="2695677"/>
                  </a:lnTo>
                  <a:lnTo>
                    <a:pt x="927421" y="2681646"/>
                  </a:lnTo>
                  <a:lnTo>
                    <a:pt x="944882" y="2675633"/>
                  </a:lnTo>
                  <a:lnTo>
                    <a:pt x="968165" y="2668619"/>
                  </a:lnTo>
                  <a:lnTo>
                    <a:pt x="993388" y="2661605"/>
                  </a:lnTo>
                  <a:lnTo>
                    <a:pt x="1019581" y="2654590"/>
                  </a:lnTo>
                  <a:lnTo>
                    <a:pt x="1047714" y="2650582"/>
                  </a:lnTo>
                  <a:lnTo>
                    <a:pt x="1075847" y="2648577"/>
                  </a:lnTo>
                  <a:lnTo>
                    <a:pt x="1100100" y="2652585"/>
                  </a:lnTo>
                  <a:lnTo>
                    <a:pt x="1121442" y="2661605"/>
                  </a:lnTo>
                  <a:lnTo>
                    <a:pt x="1140844" y="2679643"/>
                  </a:lnTo>
                  <a:lnTo>
                    <a:pt x="1158306" y="2708704"/>
                  </a:lnTo>
                  <a:lnTo>
                    <a:pt x="1174797" y="2745782"/>
                  </a:lnTo>
                  <a:lnTo>
                    <a:pt x="1190319" y="2788872"/>
                  </a:lnTo>
                  <a:lnTo>
                    <a:pt x="1202931" y="2837975"/>
                  </a:lnTo>
                  <a:lnTo>
                    <a:pt x="1215541" y="2889083"/>
                  </a:lnTo>
                  <a:lnTo>
                    <a:pt x="1226212" y="2942195"/>
                  </a:lnTo>
                  <a:lnTo>
                    <a:pt x="1235914" y="2996309"/>
                  </a:lnTo>
                  <a:lnTo>
                    <a:pt x="1245616" y="3049421"/>
                  </a:lnTo>
                  <a:lnTo>
                    <a:pt x="1252407" y="3098524"/>
                  </a:lnTo>
                  <a:lnTo>
                    <a:pt x="1261138" y="3144621"/>
                  </a:lnTo>
                  <a:lnTo>
                    <a:pt x="1267927" y="3182701"/>
                  </a:lnTo>
                  <a:lnTo>
                    <a:pt x="1273749" y="3215771"/>
                  </a:lnTo>
                  <a:lnTo>
                    <a:pt x="1405683" y="3238820"/>
                  </a:lnTo>
                  <a:lnTo>
                    <a:pt x="1539558" y="3251847"/>
                  </a:lnTo>
                  <a:lnTo>
                    <a:pt x="1677312" y="3253851"/>
                  </a:lnTo>
                  <a:lnTo>
                    <a:pt x="1817977" y="3246837"/>
                  </a:lnTo>
                  <a:lnTo>
                    <a:pt x="1963493" y="3226793"/>
                  </a:lnTo>
                  <a:lnTo>
                    <a:pt x="1998071" y="3220300"/>
                  </a:lnTo>
                  <a:lnTo>
                    <a:pt x="1972544" y="2990832"/>
                  </a:lnTo>
                  <a:cubicBezTo>
                    <a:pt x="1951990" y="2824419"/>
                    <a:pt x="1923973" y="2664322"/>
                    <a:pt x="1866104" y="2529483"/>
                  </a:cubicBezTo>
                  <a:cubicBezTo>
                    <a:pt x="1798827" y="2378364"/>
                    <a:pt x="1318234" y="2057324"/>
                    <a:pt x="1085631" y="1773024"/>
                  </a:cubicBezTo>
                  <a:cubicBezTo>
                    <a:pt x="1039452" y="1683967"/>
                    <a:pt x="924385" y="1218329"/>
                    <a:pt x="1277747" y="968535"/>
                  </a:cubicBezTo>
                  <a:cubicBezTo>
                    <a:pt x="1430175" y="835482"/>
                    <a:pt x="1702005" y="831017"/>
                    <a:pt x="1914134" y="872477"/>
                  </a:cubicBezTo>
                  <a:cubicBezTo>
                    <a:pt x="2031257" y="905756"/>
                    <a:pt x="2240228" y="1053847"/>
                    <a:pt x="2334389" y="1316747"/>
                  </a:cubicBezTo>
                  <a:lnTo>
                    <a:pt x="2850702" y="1256710"/>
                  </a:lnTo>
                  <a:lnTo>
                    <a:pt x="2851858" y="1288484"/>
                  </a:lnTo>
                  <a:lnTo>
                    <a:pt x="2854049" y="1252639"/>
                  </a:lnTo>
                  <a:lnTo>
                    <a:pt x="2852109" y="1156435"/>
                  </a:lnTo>
                  <a:lnTo>
                    <a:pt x="2845318" y="1062236"/>
                  </a:lnTo>
                  <a:lnTo>
                    <a:pt x="2830767" y="971045"/>
                  </a:lnTo>
                  <a:lnTo>
                    <a:pt x="2811365" y="881857"/>
                  </a:lnTo>
                  <a:lnTo>
                    <a:pt x="2787112" y="799684"/>
                  </a:lnTo>
                  <a:lnTo>
                    <a:pt x="2759950" y="724526"/>
                  </a:lnTo>
                  <a:lnTo>
                    <a:pt x="2728906" y="657385"/>
                  </a:lnTo>
                  <a:lnTo>
                    <a:pt x="2682340" y="577215"/>
                  </a:lnTo>
                  <a:lnTo>
                    <a:pt x="2631895" y="501055"/>
                  </a:lnTo>
                  <a:lnTo>
                    <a:pt x="2574659" y="429907"/>
                  </a:lnTo>
                  <a:lnTo>
                    <a:pt x="2513543" y="361762"/>
                  </a:lnTo>
                  <a:lnTo>
                    <a:pt x="2446606" y="300634"/>
                  </a:lnTo>
                  <a:lnTo>
                    <a:pt x="2371907" y="243513"/>
                  </a:lnTo>
                  <a:lnTo>
                    <a:pt x="2294299" y="192406"/>
                  </a:lnTo>
                  <a:lnTo>
                    <a:pt x="2211840" y="147311"/>
                  </a:lnTo>
                  <a:lnTo>
                    <a:pt x="2121620" y="109230"/>
                  </a:lnTo>
                  <a:lnTo>
                    <a:pt x="2028490" y="74157"/>
                  </a:lnTo>
                  <a:lnTo>
                    <a:pt x="1927599" y="47099"/>
                  </a:lnTo>
                  <a:lnTo>
                    <a:pt x="1821858" y="25053"/>
                  </a:lnTo>
                  <a:lnTo>
                    <a:pt x="1711265" y="10021"/>
                  </a:lnTo>
                  <a:lnTo>
                    <a:pt x="1594853" y="10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1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3DB0BB5A-99ED-43D3-9770-70D9CC0E5168}"/>
                </a:ext>
              </a:extLst>
            </p:cNvPr>
            <p:cNvSpPr/>
            <p:nvPr/>
          </p:nvSpPr>
          <p:spPr>
            <a:xfrm flipH="1">
              <a:off x="1105009" y="665240"/>
              <a:ext cx="3688534" cy="2409764"/>
            </a:xfrm>
            <a:custGeom>
              <a:avLst/>
              <a:gdLst>
                <a:gd name="connsiteX0" fmla="*/ 1547519 w 3095038"/>
                <a:gd name="connsiteY0" fmla="*/ 0 h 2022026"/>
                <a:gd name="connsiteX1" fmla="*/ 3095038 w 3095038"/>
                <a:gd name="connsiteY1" fmla="*/ 627509 h 2022026"/>
                <a:gd name="connsiteX2" fmla="*/ 2825277 w 3095038"/>
                <a:gd name="connsiteY2" fmla="*/ 736897 h 2022026"/>
                <a:gd name="connsiteX3" fmla="*/ 2825277 w 3095038"/>
                <a:gd name="connsiteY3" fmla="*/ 1583608 h 2022026"/>
                <a:gd name="connsiteX4" fmla="*/ 2829142 w 3095038"/>
                <a:gd name="connsiteY4" fmla="*/ 1585209 h 2022026"/>
                <a:gd name="connsiteX5" fmla="*/ 2841509 w 3095038"/>
                <a:gd name="connsiteY5" fmla="*/ 1615067 h 2022026"/>
                <a:gd name="connsiteX6" fmla="*/ 2829142 w 3095038"/>
                <a:gd name="connsiteY6" fmla="*/ 1644926 h 2022026"/>
                <a:gd name="connsiteX7" fmla="*/ 2826092 w 3095038"/>
                <a:gd name="connsiteY7" fmla="*/ 1646189 h 2022026"/>
                <a:gd name="connsiteX8" fmla="*/ 2876626 w 3095038"/>
                <a:gd name="connsiteY8" fmla="*/ 2022026 h 2022026"/>
                <a:gd name="connsiteX9" fmla="*/ 2721940 w 3095038"/>
                <a:gd name="connsiteY9" fmla="*/ 2022026 h 2022026"/>
                <a:gd name="connsiteX10" fmla="*/ 2772475 w 3095038"/>
                <a:gd name="connsiteY10" fmla="*/ 1646189 h 2022026"/>
                <a:gd name="connsiteX11" fmla="*/ 2769425 w 3095038"/>
                <a:gd name="connsiteY11" fmla="*/ 1644926 h 2022026"/>
                <a:gd name="connsiteX12" fmla="*/ 2757057 w 3095038"/>
                <a:gd name="connsiteY12" fmla="*/ 1615067 h 2022026"/>
                <a:gd name="connsiteX13" fmla="*/ 2769425 w 3095038"/>
                <a:gd name="connsiteY13" fmla="*/ 1585209 h 2022026"/>
                <a:gd name="connsiteX14" fmla="*/ 2773289 w 3095038"/>
                <a:gd name="connsiteY14" fmla="*/ 1583608 h 2022026"/>
                <a:gd name="connsiteX15" fmla="*/ 2773289 w 3095038"/>
                <a:gd name="connsiteY15" fmla="*/ 757978 h 2022026"/>
                <a:gd name="connsiteX16" fmla="*/ 2747752 w 3095038"/>
                <a:gd name="connsiteY16" fmla="*/ 768333 h 2022026"/>
                <a:gd name="connsiteX17" fmla="*/ 2473970 w 3095038"/>
                <a:gd name="connsiteY17" fmla="*/ 981499 h 2022026"/>
                <a:gd name="connsiteX18" fmla="*/ 2473970 w 3095038"/>
                <a:gd name="connsiteY18" fmla="*/ 1333096 h 2022026"/>
                <a:gd name="connsiteX19" fmla="*/ 1442377 w 3095038"/>
                <a:gd name="connsiteY19" fmla="*/ 1553521 h 2022026"/>
                <a:gd name="connsiteX20" fmla="*/ 628675 w 3095038"/>
                <a:gd name="connsiteY20" fmla="*/ 1422110 h 2022026"/>
                <a:gd name="connsiteX21" fmla="*/ 635755 w 3095038"/>
                <a:gd name="connsiteY21" fmla="*/ 1406334 h 2022026"/>
                <a:gd name="connsiteX22" fmla="*/ 621068 w 3095038"/>
                <a:gd name="connsiteY22" fmla="*/ 1402746 h 2022026"/>
                <a:gd name="connsiteX23" fmla="*/ 621068 w 3095038"/>
                <a:gd name="connsiteY23" fmla="*/ 981499 h 2022026"/>
                <a:gd name="connsiteX24" fmla="*/ 0 w 3095038"/>
                <a:gd name="connsiteY24" fmla="*/ 627509 h 2022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95038" h="2022026">
                  <a:moveTo>
                    <a:pt x="1547519" y="0"/>
                  </a:moveTo>
                  <a:lnTo>
                    <a:pt x="3095038" y="627509"/>
                  </a:lnTo>
                  <a:lnTo>
                    <a:pt x="2825277" y="736897"/>
                  </a:lnTo>
                  <a:lnTo>
                    <a:pt x="2825277" y="1583608"/>
                  </a:lnTo>
                  <a:lnTo>
                    <a:pt x="2829142" y="1585209"/>
                  </a:lnTo>
                  <a:cubicBezTo>
                    <a:pt x="2836783" y="1592850"/>
                    <a:pt x="2841509" y="1603406"/>
                    <a:pt x="2841509" y="1615067"/>
                  </a:cubicBezTo>
                  <a:cubicBezTo>
                    <a:pt x="2841509" y="1626728"/>
                    <a:pt x="2836783" y="1637284"/>
                    <a:pt x="2829142" y="1644926"/>
                  </a:cubicBezTo>
                  <a:lnTo>
                    <a:pt x="2826092" y="1646189"/>
                  </a:lnTo>
                  <a:lnTo>
                    <a:pt x="2876626" y="2022026"/>
                  </a:lnTo>
                  <a:lnTo>
                    <a:pt x="2721940" y="2022026"/>
                  </a:lnTo>
                  <a:lnTo>
                    <a:pt x="2772475" y="1646189"/>
                  </a:lnTo>
                  <a:lnTo>
                    <a:pt x="2769425" y="1644926"/>
                  </a:lnTo>
                  <a:cubicBezTo>
                    <a:pt x="2761784" y="1637284"/>
                    <a:pt x="2757057" y="1626728"/>
                    <a:pt x="2757057" y="1615067"/>
                  </a:cubicBezTo>
                  <a:cubicBezTo>
                    <a:pt x="2757057" y="1603406"/>
                    <a:pt x="2761784" y="1592850"/>
                    <a:pt x="2769425" y="1585209"/>
                  </a:cubicBezTo>
                  <a:lnTo>
                    <a:pt x="2773289" y="1583608"/>
                  </a:lnTo>
                  <a:lnTo>
                    <a:pt x="2773289" y="757978"/>
                  </a:lnTo>
                  <a:lnTo>
                    <a:pt x="2747752" y="768333"/>
                  </a:lnTo>
                  <a:lnTo>
                    <a:pt x="2473970" y="981499"/>
                  </a:lnTo>
                  <a:lnTo>
                    <a:pt x="2473970" y="1333096"/>
                  </a:lnTo>
                  <a:cubicBezTo>
                    <a:pt x="2176456" y="1474039"/>
                    <a:pt x="1822001" y="1553521"/>
                    <a:pt x="1442377" y="1553521"/>
                  </a:cubicBezTo>
                  <a:cubicBezTo>
                    <a:pt x="1151810" y="1553521"/>
                    <a:pt x="875988" y="1506956"/>
                    <a:pt x="628675" y="1422110"/>
                  </a:cubicBezTo>
                  <a:cubicBezTo>
                    <a:pt x="630298" y="1416654"/>
                    <a:pt x="632987" y="1411486"/>
                    <a:pt x="635755" y="1406334"/>
                  </a:cubicBezTo>
                  <a:cubicBezTo>
                    <a:pt x="631035" y="1404608"/>
                    <a:pt x="626049" y="1403669"/>
                    <a:pt x="621068" y="1402746"/>
                  </a:cubicBezTo>
                  <a:lnTo>
                    <a:pt x="621068" y="981499"/>
                  </a:lnTo>
                  <a:lnTo>
                    <a:pt x="0" y="62750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701" dirty="0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F4AF595E-C5D0-4E2E-8008-6C247565A08C}"/>
              </a:ext>
            </a:extLst>
          </p:cNvPr>
          <p:cNvSpPr txBox="1"/>
          <p:nvPr/>
        </p:nvSpPr>
        <p:spPr>
          <a:xfrm>
            <a:off x="3794760" y="1344168"/>
            <a:ext cx="8046720" cy="683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" indent="0">
              <a:spcBef>
                <a:spcPts val="600"/>
              </a:spcBef>
              <a:buNone/>
            </a:pPr>
            <a:r>
              <a:rPr lang="en-GB" b="1" dirty="0" err="1"/>
              <a:t>Awal</a:t>
            </a:r>
            <a:r>
              <a:rPr lang="en-GB" b="1" dirty="0"/>
              <a:t> </a:t>
            </a:r>
            <a:r>
              <a:rPr lang="en-GB" b="1" dirty="0" err="1"/>
              <a:t>Periode</a:t>
            </a:r>
            <a:r>
              <a:rPr lang="en-GB" b="1" dirty="0"/>
              <a:t>- Ada </a:t>
            </a:r>
            <a:r>
              <a:rPr lang="en-GB" b="1" dirty="0" err="1"/>
              <a:t>Kekuatan</a:t>
            </a:r>
            <a:r>
              <a:rPr lang="en-GB" b="1" dirty="0"/>
              <a:t> </a:t>
            </a:r>
            <a:r>
              <a:rPr lang="en-GB" b="1" dirty="0" err="1"/>
              <a:t>Hukum</a:t>
            </a:r>
            <a:endParaRPr lang="en-GB" b="1" dirty="0"/>
          </a:p>
          <a:p>
            <a:pPr marL="331470" indent="-285750">
              <a:spcBef>
                <a:spcPts val="600"/>
              </a:spcBef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Prasasti-prasasti</a:t>
            </a:r>
            <a:r>
              <a:rPr lang="en-GB" dirty="0">
                <a:sym typeface="Wingdings" panose="05000000000000000000" pitchFamily="2" charset="2"/>
              </a:rPr>
              <a:t>: </a:t>
            </a:r>
            <a:r>
              <a:rPr lang="en-GB" dirty="0" err="1">
                <a:sym typeface="Wingdings" panose="05000000000000000000" pitchFamily="2" charset="2"/>
              </a:rPr>
              <a:t>Kedukan</a:t>
            </a:r>
            <a:r>
              <a:rPr lang="en-GB" dirty="0">
                <a:sym typeface="Wingdings" panose="05000000000000000000" pitchFamily="2" charset="2"/>
              </a:rPr>
              <a:t> Bukit (683M), </a:t>
            </a:r>
            <a:r>
              <a:rPr lang="en-GB" dirty="0" err="1">
                <a:sym typeface="Wingdings" panose="05000000000000000000" pitchFamily="2" charset="2"/>
              </a:rPr>
              <a:t>Talang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Tuo</a:t>
            </a:r>
            <a:r>
              <a:rPr lang="en-GB" dirty="0">
                <a:sym typeface="Wingdings" panose="05000000000000000000" pitchFamily="2" charset="2"/>
              </a:rPr>
              <a:t> (684M), Kota </a:t>
            </a:r>
            <a:r>
              <a:rPr lang="en-GB" dirty="0" err="1">
                <a:sym typeface="Wingdings" panose="05000000000000000000" pitchFamily="2" charset="2"/>
              </a:rPr>
              <a:t>Kapur</a:t>
            </a:r>
            <a:r>
              <a:rPr lang="en-GB" dirty="0">
                <a:sym typeface="Wingdings" panose="05000000000000000000" pitchFamily="2" charset="2"/>
              </a:rPr>
              <a:t>  (686M), </a:t>
            </a:r>
            <a:r>
              <a:rPr lang="en-GB" dirty="0" err="1">
                <a:sym typeface="Wingdings" panose="05000000000000000000" pitchFamily="2" charset="2"/>
              </a:rPr>
              <a:t>Karang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Brahi</a:t>
            </a:r>
            <a:r>
              <a:rPr lang="en-GB" dirty="0">
                <a:sym typeface="Wingdings" panose="05000000000000000000" pitchFamily="2" charset="2"/>
              </a:rPr>
              <a:t> (686M), </a:t>
            </a:r>
            <a:r>
              <a:rPr lang="en-GB" dirty="0" err="1">
                <a:sym typeface="Wingdings" panose="05000000000000000000" pitchFamily="2" charset="2"/>
              </a:rPr>
              <a:t>Gandasuli</a:t>
            </a:r>
            <a:r>
              <a:rPr lang="en-GB" dirty="0">
                <a:sym typeface="Wingdings" panose="05000000000000000000" pitchFamily="2" charset="2"/>
              </a:rPr>
              <a:t> (832M), Bogor (942M), </a:t>
            </a:r>
            <a:r>
              <a:rPr lang="en-GB" dirty="0" err="1">
                <a:sym typeface="Wingdings" panose="05000000000000000000" pitchFamily="2" charset="2"/>
              </a:rPr>
              <a:t>Pagaruyung</a:t>
            </a:r>
            <a:r>
              <a:rPr lang="en-GB" dirty="0">
                <a:sym typeface="Wingdings" panose="05000000000000000000" pitchFamily="2" charset="2"/>
              </a:rPr>
              <a:t> (1356M) </a:t>
            </a: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Melayu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sbg</a:t>
            </a:r>
            <a:r>
              <a:rPr lang="en-GB" dirty="0">
                <a:sym typeface="Wingdings" panose="05000000000000000000" pitchFamily="2" charset="2"/>
              </a:rPr>
              <a:t> “lingua franca” </a:t>
            </a:r>
          </a:p>
          <a:p>
            <a:pPr marL="331470" indent="-285750">
              <a:spcBef>
                <a:spcPts val="600"/>
              </a:spcBef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Pengembara-pengembara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Tiongkok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berkunjung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ke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nusantara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menyebarkan</a:t>
            </a:r>
            <a:r>
              <a:rPr lang="en-GB" dirty="0">
                <a:sym typeface="Wingdings" panose="05000000000000000000" pitchFamily="2" charset="2"/>
              </a:rPr>
              <a:t> agama </a:t>
            </a:r>
            <a:r>
              <a:rPr lang="en-GB" dirty="0" err="1">
                <a:sym typeface="Wingdings" panose="05000000000000000000" pitchFamily="2" charset="2"/>
              </a:rPr>
              <a:t>Kristenbahasa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Melayu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sebagai</a:t>
            </a:r>
            <a:r>
              <a:rPr lang="en-GB" dirty="0">
                <a:sym typeface="Wingdings" panose="05000000000000000000" pitchFamily="2" charset="2"/>
              </a:rPr>
              <a:t>  “</a:t>
            </a:r>
            <a:r>
              <a:rPr lang="en-GB" dirty="0" err="1">
                <a:sym typeface="Wingdings" panose="05000000000000000000" pitchFamily="2" charset="2"/>
              </a:rPr>
              <a:t>Kw’en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Lun</a:t>
            </a:r>
            <a:r>
              <a:rPr lang="en-GB" dirty="0">
                <a:sym typeface="Wingdings" panose="05000000000000000000" pitchFamily="2" charset="2"/>
              </a:rPr>
              <a:t>” </a:t>
            </a:r>
          </a:p>
          <a:p>
            <a:pPr marL="331470" indent="-285750">
              <a:spcBef>
                <a:spcPts val="600"/>
              </a:spcBef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Perjanjian</a:t>
            </a:r>
            <a:r>
              <a:rPr lang="en-GB" dirty="0">
                <a:sym typeface="Wingdings" panose="05000000000000000000" pitchFamily="2" charset="2"/>
              </a:rPr>
              <a:t> London “</a:t>
            </a:r>
            <a:r>
              <a:rPr lang="en-GB" dirty="0" err="1">
                <a:sym typeface="Wingdings" panose="05000000000000000000" pitchFamily="2" charset="2"/>
              </a:rPr>
              <a:t>Traktat</a:t>
            </a:r>
            <a:r>
              <a:rPr lang="en-GB" dirty="0">
                <a:sym typeface="Wingdings" panose="05000000000000000000" pitchFamily="2" charset="2"/>
              </a:rPr>
              <a:t> London” (1824M) </a:t>
            </a:r>
            <a:r>
              <a:rPr lang="en-GB" dirty="0" err="1">
                <a:sym typeface="Wingdings" panose="05000000000000000000" pitchFamily="2" charset="2"/>
              </a:rPr>
              <a:t>antara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pemerintah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Inggris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Belandabahasa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Melayu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sebagai</a:t>
            </a:r>
            <a:r>
              <a:rPr lang="en-GB" dirty="0">
                <a:sym typeface="Wingdings" panose="05000000000000000000" pitchFamily="2" charset="2"/>
              </a:rPr>
              <a:t> “</a:t>
            </a: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politik</a:t>
            </a:r>
            <a:r>
              <a:rPr lang="en-GB" dirty="0">
                <a:sym typeface="Wingdings" panose="05000000000000000000" pitchFamily="2" charset="2"/>
              </a:rPr>
              <a:t>”</a:t>
            </a:r>
          </a:p>
          <a:p>
            <a:pPr marL="331470" indent="-285750">
              <a:spcBef>
                <a:spcPts val="600"/>
              </a:spcBef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Melayu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berkembang</a:t>
            </a:r>
            <a:r>
              <a:rPr lang="en-GB" dirty="0">
                <a:sym typeface="Wingdings" panose="05000000000000000000" pitchFamily="2" charset="2"/>
              </a:rPr>
              <a:t> di Indonesia </a:t>
            </a:r>
            <a:r>
              <a:rPr lang="en-GB" dirty="0" err="1">
                <a:sym typeface="Wingdings" panose="05000000000000000000" pitchFamily="2" charset="2"/>
              </a:rPr>
              <a:t>menjadi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Indonesia; di Malaysia </a:t>
            </a:r>
            <a:r>
              <a:rPr lang="en-GB" dirty="0" err="1">
                <a:sym typeface="Wingdings" panose="05000000000000000000" pitchFamily="2" charset="2"/>
              </a:rPr>
              <a:t>menjadi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Malaysia; di Brunei </a:t>
            </a:r>
            <a:r>
              <a:rPr lang="en-GB" dirty="0" err="1">
                <a:sym typeface="Wingdings" panose="05000000000000000000" pitchFamily="2" charset="2"/>
              </a:rPr>
              <a:t>menjadi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Melayu</a:t>
            </a:r>
            <a:r>
              <a:rPr lang="en-GB" dirty="0">
                <a:sym typeface="Wingdings" panose="05000000000000000000" pitchFamily="2" charset="2"/>
              </a:rPr>
              <a:t> Baku; di </a:t>
            </a:r>
            <a:r>
              <a:rPr lang="en-GB" dirty="0" err="1">
                <a:sym typeface="Wingdings" panose="05000000000000000000" pitchFamily="2" charset="2"/>
              </a:rPr>
              <a:t>Singapura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menjadi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Nasional</a:t>
            </a:r>
            <a:endParaRPr lang="en-GB" dirty="0">
              <a:sym typeface="Wingdings" panose="05000000000000000000" pitchFamily="2" charset="2"/>
            </a:endParaRPr>
          </a:p>
          <a:p>
            <a:pPr marL="331470" indent="-285750">
              <a:spcBef>
                <a:spcPts val="600"/>
              </a:spcBef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Melayu</a:t>
            </a:r>
            <a:r>
              <a:rPr lang="en-GB" dirty="0">
                <a:sym typeface="Wingdings" panose="05000000000000000000" pitchFamily="2" charset="2"/>
              </a:rPr>
              <a:t> Riau </a:t>
            </a:r>
            <a:r>
              <a:rPr lang="en-GB" dirty="0" err="1">
                <a:sym typeface="Wingdings" panose="05000000000000000000" pitchFamily="2" charset="2"/>
              </a:rPr>
              <a:t>berkembang</a:t>
            </a:r>
            <a:r>
              <a:rPr lang="en-GB" dirty="0">
                <a:sym typeface="Wingdings" panose="05000000000000000000" pitchFamily="2" charset="2"/>
              </a:rPr>
              <a:t> di Indonesia </a:t>
            </a:r>
            <a:r>
              <a:rPr lang="en-GB" dirty="0" err="1">
                <a:sym typeface="Wingdings" panose="05000000000000000000" pitchFamily="2" charset="2"/>
              </a:rPr>
              <a:t>menjadi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Indonesia </a:t>
            </a:r>
            <a:r>
              <a:rPr lang="en-GB" dirty="0" err="1">
                <a:sym typeface="Wingdings" panose="05000000000000000000" pitchFamily="2" charset="2"/>
              </a:rPr>
              <a:t>dan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mengalami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perkembangan</a:t>
            </a:r>
            <a:r>
              <a:rPr lang="en-GB" dirty="0">
                <a:sym typeface="Wingdings" panose="05000000000000000000" pitchFamily="2" charset="2"/>
              </a:rPr>
              <a:t> yang </a:t>
            </a:r>
            <a:r>
              <a:rPr lang="en-GB" dirty="0" err="1">
                <a:sym typeface="Wingdings" panose="05000000000000000000" pitchFamily="2" charset="2"/>
              </a:rPr>
              <a:t>sistematis</a:t>
            </a:r>
            <a:r>
              <a:rPr lang="en-GB" dirty="0">
                <a:sym typeface="Wingdings" panose="05000000000000000000" pitchFamily="2" charset="2"/>
              </a:rPr>
              <a:t>.</a:t>
            </a:r>
          </a:p>
          <a:p>
            <a:pPr marL="331470" indent="-285750">
              <a:spcBef>
                <a:spcPts val="600"/>
              </a:spcBef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Melayu</a:t>
            </a:r>
            <a:r>
              <a:rPr lang="en-GB" dirty="0">
                <a:sym typeface="Wingdings" panose="05000000000000000000" pitchFamily="2" charset="2"/>
              </a:rPr>
              <a:t> Riau yang </a:t>
            </a:r>
            <a:r>
              <a:rPr lang="en-GB" dirty="0" err="1">
                <a:sym typeface="Wingdings" panose="05000000000000000000" pitchFamily="2" charset="2"/>
              </a:rPr>
              <a:t>menjadi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Indonesia </a:t>
            </a:r>
            <a:r>
              <a:rPr lang="en-GB" dirty="0" err="1">
                <a:sym typeface="Wingdings" panose="05000000000000000000" pitchFamily="2" charset="2"/>
              </a:rPr>
              <a:t>sebagai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resmi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sejajar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dengan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Belanda</a:t>
            </a:r>
            <a:endParaRPr lang="en-GB" dirty="0">
              <a:sym typeface="Wingdings" panose="05000000000000000000" pitchFamily="2" charset="2"/>
            </a:endParaRPr>
          </a:p>
          <a:p>
            <a:pPr marL="331470" indent="-285750">
              <a:spcBef>
                <a:spcPts val="600"/>
              </a:spcBef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Berkembang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ejaan</a:t>
            </a:r>
            <a:r>
              <a:rPr lang="en-GB" dirty="0">
                <a:sym typeface="Wingdings" panose="05000000000000000000" pitchFamily="2" charset="2"/>
              </a:rPr>
              <a:t> Van </a:t>
            </a:r>
            <a:r>
              <a:rPr lang="en-GB" dirty="0" err="1">
                <a:sym typeface="Wingdings" panose="05000000000000000000" pitchFamily="2" charset="2"/>
              </a:rPr>
              <a:t>Ophuijsen</a:t>
            </a:r>
            <a:r>
              <a:rPr lang="en-GB" dirty="0">
                <a:sym typeface="Wingdings" panose="05000000000000000000" pitchFamily="2" charset="2"/>
              </a:rPr>
              <a:t> 1901, </a:t>
            </a:r>
            <a:r>
              <a:rPr lang="en-GB" dirty="0" err="1">
                <a:sym typeface="Wingdings" panose="05000000000000000000" pitchFamily="2" charset="2"/>
              </a:rPr>
              <a:t>dikenal</a:t>
            </a:r>
            <a:r>
              <a:rPr lang="en-GB" dirty="0">
                <a:sym typeface="Wingdings" panose="05000000000000000000" pitchFamily="2" charset="2"/>
              </a:rPr>
              <a:t> system </a:t>
            </a:r>
            <a:r>
              <a:rPr lang="en-GB" dirty="0" err="1">
                <a:sym typeface="Wingdings" panose="05000000000000000000" pitchFamily="2" charset="2"/>
              </a:rPr>
              <a:t>silabik</a:t>
            </a:r>
            <a:endParaRPr lang="en-GB" dirty="0">
              <a:sym typeface="Wingdings" panose="05000000000000000000" pitchFamily="2" charset="2"/>
            </a:endParaRPr>
          </a:p>
          <a:p>
            <a:pPr marL="331470" indent="-285750">
              <a:spcBef>
                <a:spcPts val="600"/>
              </a:spcBef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Berkembang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menjadi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supraetnik</a:t>
            </a:r>
            <a:r>
              <a:rPr lang="en-GB" dirty="0">
                <a:sym typeface="Wingdings" panose="05000000000000000000" pitchFamily="2" charset="2"/>
              </a:rPr>
              <a:t> 1918</a:t>
            </a:r>
          </a:p>
          <a:p>
            <a:pPr marL="331470" indent="-285750">
              <a:spcBef>
                <a:spcPts val="600"/>
              </a:spcBef>
              <a:buFontTx/>
              <a:buChar char="-"/>
            </a:pPr>
            <a:endParaRPr lang="en-GB" dirty="0">
              <a:sym typeface="Wingdings" panose="05000000000000000000" pitchFamily="2" charset="2"/>
            </a:endParaRPr>
          </a:p>
          <a:p>
            <a:pPr marL="331470" indent="-285750">
              <a:spcBef>
                <a:spcPts val="600"/>
              </a:spcBef>
              <a:buFontTx/>
              <a:buChar char="-"/>
            </a:pPr>
            <a:endParaRPr lang="en-GB" dirty="0">
              <a:sym typeface="Wingdings" panose="05000000000000000000" pitchFamily="2" charset="2"/>
            </a:endParaRPr>
          </a:p>
          <a:p>
            <a:pPr marL="45720">
              <a:spcBef>
                <a:spcPts val="600"/>
              </a:spcBef>
            </a:pPr>
            <a:r>
              <a:rPr lang="en-GB" dirty="0">
                <a:sym typeface="Wingdings" panose="05000000000000000000" pitchFamily="2" charset="2"/>
              </a:rPr>
              <a:t>  </a:t>
            </a:r>
          </a:p>
          <a:p>
            <a:pPr marL="331470" indent="-285750">
              <a:spcBef>
                <a:spcPts val="600"/>
              </a:spcBef>
              <a:buFontTx/>
              <a:buChar char="-"/>
            </a:pPr>
            <a:endParaRPr lang="en-GB" dirty="0">
              <a:sym typeface="Wingdings" panose="05000000000000000000" pitchFamily="2" charset="2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ABDFA81E-E3FC-4EEE-9F4A-133D44525D6C}"/>
              </a:ext>
            </a:extLst>
          </p:cNvPr>
          <p:cNvSpPr txBox="1"/>
          <p:nvPr/>
        </p:nvSpPr>
        <p:spPr>
          <a:xfrm>
            <a:off x="3185160" y="626510"/>
            <a:ext cx="8561725" cy="615553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r>
              <a:rPr lang="id-ID" altLang="ko-KR" sz="4000" dirty="0">
                <a:latin typeface="+mj-lt"/>
                <a:cs typeface="Arial" pitchFamily="34" charset="0"/>
              </a:rPr>
              <a:t>P</a:t>
            </a:r>
            <a:r>
              <a:rPr lang="en-GB" altLang="ko-KR" sz="4000" dirty="0" err="1">
                <a:latin typeface="+mj-lt"/>
                <a:cs typeface="Arial" pitchFamily="34" charset="0"/>
              </a:rPr>
              <a:t>erkembangan</a:t>
            </a:r>
            <a:r>
              <a:rPr lang="en-GB" altLang="ko-KR" sz="4000" dirty="0">
                <a:latin typeface="+mj-lt"/>
                <a:cs typeface="Arial" pitchFamily="34" charset="0"/>
              </a:rPr>
              <a:t> </a:t>
            </a:r>
            <a:r>
              <a:rPr lang="en-GB" altLang="ko-KR" sz="4000" dirty="0" err="1">
                <a:latin typeface="+mj-lt"/>
                <a:cs typeface="Arial" pitchFamily="34" charset="0"/>
              </a:rPr>
              <a:t>Bahasa</a:t>
            </a:r>
            <a:r>
              <a:rPr lang="en-GB" altLang="ko-KR" sz="4000" dirty="0">
                <a:latin typeface="+mj-lt"/>
                <a:cs typeface="Arial" pitchFamily="34" charset="0"/>
              </a:rPr>
              <a:t> Indonesia</a:t>
            </a:r>
            <a:endParaRPr lang="ko-KR" altLang="en-US" sz="4000" dirty="0">
              <a:latin typeface="+mj-lt"/>
              <a:cs typeface="Arial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xmlns="" id="{7E6F7DD0-5EED-4EFB-BFD9-22ACF92975F9}"/>
              </a:ext>
            </a:extLst>
          </p:cNvPr>
          <p:cNvSpPr txBox="1"/>
          <p:nvPr/>
        </p:nvSpPr>
        <p:spPr>
          <a:xfrm>
            <a:off x="9817696" y="4469511"/>
            <a:ext cx="1418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colors.</a:t>
            </a: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xmlns="" id="{42844DAE-4023-4E06-8AFF-B5C155740B80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465767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29D107AC-1A6C-40E7-A65B-8E197F1689B8}"/>
              </a:ext>
            </a:extLst>
          </p:cNvPr>
          <p:cNvGrpSpPr/>
          <p:nvPr/>
        </p:nvGrpSpPr>
        <p:grpSpPr>
          <a:xfrm>
            <a:off x="-252051" y="1073434"/>
            <a:ext cx="3921998" cy="5576040"/>
            <a:chOff x="1105009" y="665240"/>
            <a:chExt cx="3688534" cy="524411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BAA9B016-3962-4527-A0FA-E59B7D36D25D}"/>
                </a:ext>
              </a:extLst>
            </p:cNvPr>
            <p:cNvSpPr>
              <a:spLocks/>
            </p:cNvSpPr>
            <p:nvPr/>
          </p:nvSpPr>
          <p:spPr bwMode="auto">
            <a:xfrm rot="410959" flipH="1">
              <a:off x="1522252" y="1773885"/>
              <a:ext cx="2854049" cy="4135471"/>
            </a:xfrm>
            <a:custGeom>
              <a:avLst/>
              <a:gdLst>
                <a:gd name="connsiteX0" fmla="*/ 1696267 w 2854049"/>
                <a:gd name="connsiteY0" fmla="*/ 3431657 h 4135471"/>
                <a:gd name="connsiteX1" fmla="*/ 1344360 w 2854049"/>
                <a:gd name="connsiteY1" fmla="*/ 3783564 h 4135471"/>
                <a:gd name="connsiteX2" fmla="*/ 1696267 w 2854049"/>
                <a:gd name="connsiteY2" fmla="*/ 4135471 h 4135471"/>
                <a:gd name="connsiteX3" fmla="*/ 2048174 w 2854049"/>
                <a:gd name="connsiteY3" fmla="*/ 3783564 h 4135471"/>
                <a:gd name="connsiteX4" fmla="*/ 1696267 w 2854049"/>
                <a:gd name="connsiteY4" fmla="*/ 3431657 h 4135471"/>
                <a:gd name="connsiteX5" fmla="*/ 1470680 w 2854049"/>
                <a:gd name="connsiteY5" fmla="*/ 0 h 4135471"/>
                <a:gd name="connsiteX6" fmla="*/ 1360088 w 2854049"/>
                <a:gd name="connsiteY6" fmla="*/ 9020 h 4135471"/>
                <a:gd name="connsiteX7" fmla="*/ 1082638 w 2854049"/>
                <a:gd name="connsiteY7" fmla="*/ 72152 h 4135471"/>
                <a:gd name="connsiteX8" fmla="*/ 1000179 w 2854049"/>
                <a:gd name="connsiteY8" fmla="*/ 103217 h 4135471"/>
                <a:gd name="connsiteX9" fmla="*/ 918691 w 2854049"/>
                <a:gd name="connsiteY9" fmla="*/ 138291 h 4135471"/>
                <a:gd name="connsiteX10" fmla="*/ 839141 w 2854049"/>
                <a:gd name="connsiteY10" fmla="*/ 180379 h 4135471"/>
                <a:gd name="connsiteX11" fmla="*/ 765414 w 2854049"/>
                <a:gd name="connsiteY11" fmla="*/ 227479 h 4135471"/>
                <a:gd name="connsiteX12" fmla="*/ 694595 w 2854049"/>
                <a:gd name="connsiteY12" fmla="*/ 280591 h 4135471"/>
                <a:gd name="connsiteX13" fmla="*/ 629599 w 2854049"/>
                <a:gd name="connsiteY13" fmla="*/ 338714 h 4135471"/>
                <a:gd name="connsiteX14" fmla="*/ 569452 w 2854049"/>
                <a:gd name="connsiteY14" fmla="*/ 401847 h 4135471"/>
                <a:gd name="connsiteX15" fmla="*/ 515126 w 2854049"/>
                <a:gd name="connsiteY15" fmla="*/ 470992 h 4135471"/>
                <a:gd name="connsiteX16" fmla="*/ 467591 w 2854049"/>
                <a:gd name="connsiteY16" fmla="*/ 544147 h 4135471"/>
                <a:gd name="connsiteX17" fmla="*/ 426847 w 2854049"/>
                <a:gd name="connsiteY17" fmla="*/ 622311 h 4135471"/>
                <a:gd name="connsiteX18" fmla="*/ 392893 w 2854049"/>
                <a:gd name="connsiteY18" fmla="*/ 706488 h 4135471"/>
                <a:gd name="connsiteX19" fmla="*/ 338568 w 2854049"/>
                <a:gd name="connsiteY19" fmla="*/ 937976 h 4135471"/>
                <a:gd name="connsiteX20" fmla="*/ 333717 w 2854049"/>
                <a:gd name="connsiteY20" fmla="*/ 994094 h 4135471"/>
                <a:gd name="connsiteX21" fmla="*/ 331776 w 2854049"/>
                <a:gd name="connsiteY21" fmla="*/ 1047206 h 4135471"/>
                <a:gd name="connsiteX22" fmla="*/ 333717 w 2854049"/>
                <a:gd name="connsiteY22" fmla="*/ 1096308 h 4135471"/>
                <a:gd name="connsiteX23" fmla="*/ 334686 w 2854049"/>
                <a:gd name="connsiteY23" fmla="*/ 1145413 h 4135471"/>
                <a:gd name="connsiteX24" fmla="*/ 334686 w 2854049"/>
                <a:gd name="connsiteY24" fmla="*/ 1191509 h 4135471"/>
                <a:gd name="connsiteX25" fmla="*/ 329836 w 2854049"/>
                <a:gd name="connsiteY25" fmla="*/ 1234599 h 4135471"/>
                <a:gd name="connsiteX26" fmla="*/ 315284 w 2854049"/>
                <a:gd name="connsiteY26" fmla="*/ 1278693 h 4135471"/>
                <a:gd name="connsiteX27" fmla="*/ 289092 w 2854049"/>
                <a:gd name="connsiteY27" fmla="*/ 1331805 h 4135471"/>
                <a:gd name="connsiteX28" fmla="*/ 257078 w 2854049"/>
                <a:gd name="connsiteY28" fmla="*/ 1380908 h 4135471"/>
                <a:gd name="connsiteX29" fmla="*/ 222155 w 2854049"/>
                <a:gd name="connsiteY29" fmla="*/ 1423998 h 4135471"/>
                <a:gd name="connsiteX30" fmla="*/ 185291 w 2854049"/>
                <a:gd name="connsiteY30" fmla="*/ 1468092 h 4135471"/>
                <a:gd name="connsiteX31" fmla="*/ 146487 w 2854049"/>
                <a:gd name="connsiteY31" fmla="*/ 1508176 h 4135471"/>
                <a:gd name="connsiteX32" fmla="*/ 107683 w 2854049"/>
                <a:gd name="connsiteY32" fmla="*/ 1548261 h 4135471"/>
                <a:gd name="connsiteX33" fmla="*/ 70819 w 2854049"/>
                <a:gd name="connsiteY33" fmla="*/ 1592354 h 4135471"/>
                <a:gd name="connsiteX34" fmla="*/ 58206 w 2854049"/>
                <a:gd name="connsiteY34" fmla="*/ 1604378 h 4135471"/>
                <a:gd name="connsiteX35" fmla="*/ 42684 w 2854049"/>
                <a:gd name="connsiteY35" fmla="*/ 1619410 h 4135471"/>
                <a:gd name="connsiteX36" fmla="*/ 26193 w 2854049"/>
                <a:gd name="connsiteY36" fmla="*/ 1637448 h 4135471"/>
                <a:gd name="connsiteX37" fmla="*/ 12611 w 2854049"/>
                <a:gd name="connsiteY37" fmla="*/ 1655486 h 4135471"/>
                <a:gd name="connsiteX38" fmla="*/ 3882 w 2854049"/>
                <a:gd name="connsiteY38" fmla="*/ 1677533 h 4135471"/>
                <a:gd name="connsiteX39" fmla="*/ 0 w 2854049"/>
                <a:gd name="connsiteY39" fmla="*/ 1701583 h 4135471"/>
                <a:gd name="connsiteX40" fmla="*/ 4851 w 2854049"/>
                <a:gd name="connsiteY40" fmla="*/ 1726636 h 4135471"/>
                <a:gd name="connsiteX41" fmla="*/ 17462 w 2854049"/>
                <a:gd name="connsiteY41" fmla="*/ 1750687 h 4135471"/>
                <a:gd name="connsiteX42" fmla="*/ 38806 w 2854049"/>
                <a:gd name="connsiteY42" fmla="*/ 1770728 h 4135471"/>
                <a:gd name="connsiteX43" fmla="*/ 63057 w 2854049"/>
                <a:gd name="connsiteY43" fmla="*/ 1784759 h 4135471"/>
                <a:gd name="connsiteX44" fmla="*/ 93130 w 2854049"/>
                <a:gd name="connsiteY44" fmla="*/ 1797786 h 4135471"/>
                <a:gd name="connsiteX45" fmla="*/ 125143 w 2854049"/>
                <a:gd name="connsiteY45" fmla="*/ 1808809 h 4135471"/>
                <a:gd name="connsiteX46" fmla="*/ 157158 w 2854049"/>
                <a:gd name="connsiteY46" fmla="*/ 1819833 h 4135471"/>
                <a:gd name="connsiteX47" fmla="*/ 188201 w 2854049"/>
                <a:gd name="connsiteY47" fmla="*/ 1830855 h 4135471"/>
                <a:gd name="connsiteX48" fmla="*/ 218273 w 2854049"/>
                <a:gd name="connsiteY48" fmla="*/ 1843883 h 4135471"/>
                <a:gd name="connsiteX49" fmla="*/ 245437 w 2854049"/>
                <a:gd name="connsiteY49" fmla="*/ 1857912 h 4135471"/>
                <a:gd name="connsiteX50" fmla="*/ 264839 w 2854049"/>
                <a:gd name="connsiteY50" fmla="*/ 1875951 h 4135471"/>
                <a:gd name="connsiteX51" fmla="*/ 259018 w 2854049"/>
                <a:gd name="connsiteY51" fmla="*/ 1900001 h 4135471"/>
                <a:gd name="connsiteX52" fmla="*/ 248347 w 2854049"/>
                <a:gd name="connsiteY52" fmla="*/ 1922047 h 4135471"/>
                <a:gd name="connsiteX53" fmla="*/ 237676 w 2854049"/>
                <a:gd name="connsiteY53" fmla="*/ 1945097 h 4135471"/>
                <a:gd name="connsiteX54" fmla="*/ 226035 w 2854049"/>
                <a:gd name="connsiteY54" fmla="*/ 1967142 h 4135471"/>
                <a:gd name="connsiteX55" fmla="*/ 215364 w 2854049"/>
                <a:gd name="connsiteY55" fmla="*/ 1989189 h 4135471"/>
                <a:gd name="connsiteX56" fmla="*/ 207602 w 2854049"/>
                <a:gd name="connsiteY56" fmla="*/ 2011236 h 4135471"/>
                <a:gd name="connsiteX57" fmla="*/ 204693 w 2854049"/>
                <a:gd name="connsiteY57" fmla="*/ 2031277 h 4135471"/>
                <a:gd name="connsiteX58" fmla="*/ 206633 w 2854049"/>
                <a:gd name="connsiteY58" fmla="*/ 2053324 h 4135471"/>
                <a:gd name="connsiteX59" fmla="*/ 217304 w 2854049"/>
                <a:gd name="connsiteY59" fmla="*/ 2073366 h 4135471"/>
                <a:gd name="connsiteX60" fmla="*/ 236706 w 2854049"/>
                <a:gd name="connsiteY60" fmla="*/ 2093409 h 4135471"/>
                <a:gd name="connsiteX61" fmla="*/ 264839 w 2854049"/>
                <a:gd name="connsiteY61" fmla="*/ 2113450 h 4135471"/>
                <a:gd name="connsiteX62" fmla="*/ 259018 w 2854049"/>
                <a:gd name="connsiteY62" fmla="*/ 2129483 h 4135471"/>
                <a:gd name="connsiteX63" fmla="*/ 250288 w 2854049"/>
                <a:gd name="connsiteY63" fmla="*/ 2145517 h 4135471"/>
                <a:gd name="connsiteX64" fmla="*/ 243497 w 2854049"/>
                <a:gd name="connsiteY64" fmla="*/ 2164557 h 4135471"/>
                <a:gd name="connsiteX65" fmla="*/ 241557 w 2854049"/>
                <a:gd name="connsiteY65" fmla="*/ 2184601 h 4135471"/>
                <a:gd name="connsiteX66" fmla="*/ 245437 w 2854049"/>
                <a:gd name="connsiteY66" fmla="*/ 2204642 h 4135471"/>
                <a:gd name="connsiteX67" fmla="*/ 256109 w 2854049"/>
                <a:gd name="connsiteY67" fmla="*/ 2222680 h 4135471"/>
                <a:gd name="connsiteX68" fmla="*/ 269690 w 2854049"/>
                <a:gd name="connsiteY68" fmla="*/ 2236709 h 4135471"/>
                <a:gd name="connsiteX69" fmla="*/ 287151 w 2854049"/>
                <a:gd name="connsiteY69" fmla="*/ 2249737 h 4135471"/>
                <a:gd name="connsiteX70" fmla="*/ 304613 w 2854049"/>
                <a:gd name="connsiteY70" fmla="*/ 2258756 h 4135471"/>
                <a:gd name="connsiteX71" fmla="*/ 321105 w 2854049"/>
                <a:gd name="connsiteY71" fmla="*/ 2269780 h 4135471"/>
                <a:gd name="connsiteX72" fmla="*/ 336627 w 2854049"/>
                <a:gd name="connsiteY72" fmla="*/ 2284810 h 4135471"/>
                <a:gd name="connsiteX73" fmla="*/ 345358 w 2854049"/>
                <a:gd name="connsiteY73" fmla="*/ 2300845 h 4135471"/>
                <a:gd name="connsiteX74" fmla="*/ 354089 w 2854049"/>
                <a:gd name="connsiteY74" fmla="*/ 2329906 h 4135471"/>
                <a:gd name="connsiteX75" fmla="*/ 354089 w 2854049"/>
                <a:gd name="connsiteY75" fmla="*/ 2362976 h 4135471"/>
                <a:gd name="connsiteX76" fmla="*/ 351179 w 2854049"/>
                <a:gd name="connsiteY76" fmla="*/ 2394041 h 4135471"/>
                <a:gd name="connsiteX77" fmla="*/ 343417 w 2854049"/>
                <a:gd name="connsiteY77" fmla="*/ 2426108 h 4135471"/>
                <a:gd name="connsiteX78" fmla="*/ 336627 w 2854049"/>
                <a:gd name="connsiteY78" fmla="*/ 2457173 h 4135471"/>
                <a:gd name="connsiteX79" fmla="*/ 331776 w 2854049"/>
                <a:gd name="connsiteY79" fmla="*/ 2485233 h 4135471"/>
                <a:gd name="connsiteX80" fmla="*/ 327896 w 2854049"/>
                <a:gd name="connsiteY80" fmla="*/ 2525318 h 4135471"/>
                <a:gd name="connsiteX81" fmla="*/ 331776 w 2854049"/>
                <a:gd name="connsiteY81" fmla="*/ 2561393 h 4135471"/>
                <a:gd name="connsiteX82" fmla="*/ 342447 w 2854049"/>
                <a:gd name="connsiteY82" fmla="*/ 2594464 h 4135471"/>
                <a:gd name="connsiteX83" fmla="*/ 356029 w 2854049"/>
                <a:gd name="connsiteY83" fmla="*/ 2623524 h 4135471"/>
                <a:gd name="connsiteX84" fmla="*/ 375432 w 2854049"/>
                <a:gd name="connsiteY84" fmla="*/ 2646572 h 4135471"/>
                <a:gd name="connsiteX85" fmla="*/ 400654 w 2854049"/>
                <a:gd name="connsiteY85" fmla="*/ 2668619 h 4135471"/>
                <a:gd name="connsiteX86" fmla="*/ 424906 w 2854049"/>
                <a:gd name="connsiteY86" fmla="*/ 2686657 h 4135471"/>
                <a:gd name="connsiteX87" fmla="*/ 453040 w 2854049"/>
                <a:gd name="connsiteY87" fmla="*/ 2701688 h 4135471"/>
                <a:gd name="connsiteX88" fmla="*/ 481173 w 2854049"/>
                <a:gd name="connsiteY88" fmla="*/ 2714717 h 4135471"/>
                <a:gd name="connsiteX89" fmla="*/ 509306 w 2854049"/>
                <a:gd name="connsiteY89" fmla="*/ 2721731 h 4135471"/>
                <a:gd name="connsiteX90" fmla="*/ 560721 w 2854049"/>
                <a:gd name="connsiteY90" fmla="*/ 2730751 h 4135471"/>
                <a:gd name="connsiteX91" fmla="*/ 615047 w 2854049"/>
                <a:gd name="connsiteY91" fmla="*/ 2734758 h 4135471"/>
                <a:gd name="connsiteX92" fmla="*/ 672284 w 2854049"/>
                <a:gd name="connsiteY92" fmla="*/ 2732755 h 4135471"/>
                <a:gd name="connsiteX93" fmla="*/ 728550 w 2854049"/>
                <a:gd name="connsiteY93" fmla="*/ 2726742 h 4135471"/>
                <a:gd name="connsiteX94" fmla="*/ 784816 w 2854049"/>
                <a:gd name="connsiteY94" fmla="*/ 2719726 h 4135471"/>
                <a:gd name="connsiteX95" fmla="*/ 838171 w 2854049"/>
                <a:gd name="connsiteY95" fmla="*/ 2708704 h 4135471"/>
                <a:gd name="connsiteX96" fmla="*/ 885706 w 2854049"/>
                <a:gd name="connsiteY96" fmla="*/ 2695677 h 4135471"/>
                <a:gd name="connsiteX97" fmla="*/ 927421 w 2854049"/>
                <a:gd name="connsiteY97" fmla="*/ 2681646 h 4135471"/>
                <a:gd name="connsiteX98" fmla="*/ 944882 w 2854049"/>
                <a:gd name="connsiteY98" fmla="*/ 2675633 h 4135471"/>
                <a:gd name="connsiteX99" fmla="*/ 968165 w 2854049"/>
                <a:gd name="connsiteY99" fmla="*/ 2668619 h 4135471"/>
                <a:gd name="connsiteX100" fmla="*/ 993388 w 2854049"/>
                <a:gd name="connsiteY100" fmla="*/ 2661605 h 4135471"/>
                <a:gd name="connsiteX101" fmla="*/ 1019581 w 2854049"/>
                <a:gd name="connsiteY101" fmla="*/ 2654590 h 4135471"/>
                <a:gd name="connsiteX102" fmla="*/ 1047714 w 2854049"/>
                <a:gd name="connsiteY102" fmla="*/ 2650582 h 4135471"/>
                <a:gd name="connsiteX103" fmla="*/ 1075847 w 2854049"/>
                <a:gd name="connsiteY103" fmla="*/ 2648577 h 4135471"/>
                <a:gd name="connsiteX104" fmla="*/ 1100100 w 2854049"/>
                <a:gd name="connsiteY104" fmla="*/ 2652585 h 4135471"/>
                <a:gd name="connsiteX105" fmla="*/ 1121442 w 2854049"/>
                <a:gd name="connsiteY105" fmla="*/ 2661605 h 4135471"/>
                <a:gd name="connsiteX106" fmla="*/ 1140844 w 2854049"/>
                <a:gd name="connsiteY106" fmla="*/ 2679643 h 4135471"/>
                <a:gd name="connsiteX107" fmla="*/ 1158306 w 2854049"/>
                <a:gd name="connsiteY107" fmla="*/ 2708704 h 4135471"/>
                <a:gd name="connsiteX108" fmla="*/ 1174797 w 2854049"/>
                <a:gd name="connsiteY108" fmla="*/ 2745782 h 4135471"/>
                <a:gd name="connsiteX109" fmla="*/ 1190319 w 2854049"/>
                <a:gd name="connsiteY109" fmla="*/ 2788872 h 4135471"/>
                <a:gd name="connsiteX110" fmla="*/ 1202931 w 2854049"/>
                <a:gd name="connsiteY110" fmla="*/ 2837975 h 4135471"/>
                <a:gd name="connsiteX111" fmla="*/ 1215541 w 2854049"/>
                <a:gd name="connsiteY111" fmla="*/ 2889083 h 4135471"/>
                <a:gd name="connsiteX112" fmla="*/ 1226212 w 2854049"/>
                <a:gd name="connsiteY112" fmla="*/ 2942195 h 4135471"/>
                <a:gd name="connsiteX113" fmla="*/ 1235914 w 2854049"/>
                <a:gd name="connsiteY113" fmla="*/ 2996309 h 4135471"/>
                <a:gd name="connsiteX114" fmla="*/ 1245616 w 2854049"/>
                <a:gd name="connsiteY114" fmla="*/ 3049421 h 4135471"/>
                <a:gd name="connsiteX115" fmla="*/ 1252407 w 2854049"/>
                <a:gd name="connsiteY115" fmla="*/ 3098524 h 4135471"/>
                <a:gd name="connsiteX116" fmla="*/ 1261138 w 2854049"/>
                <a:gd name="connsiteY116" fmla="*/ 3144621 h 4135471"/>
                <a:gd name="connsiteX117" fmla="*/ 1267927 w 2854049"/>
                <a:gd name="connsiteY117" fmla="*/ 3182701 h 4135471"/>
                <a:gd name="connsiteX118" fmla="*/ 1273749 w 2854049"/>
                <a:gd name="connsiteY118" fmla="*/ 3215771 h 4135471"/>
                <a:gd name="connsiteX119" fmla="*/ 1405683 w 2854049"/>
                <a:gd name="connsiteY119" fmla="*/ 3238820 h 4135471"/>
                <a:gd name="connsiteX120" fmla="*/ 1539558 w 2854049"/>
                <a:gd name="connsiteY120" fmla="*/ 3251847 h 4135471"/>
                <a:gd name="connsiteX121" fmla="*/ 1677312 w 2854049"/>
                <a:gd name="connsiteY121" fmla="*/ 3253851 h 4135471"/>
                <a:gd name="connsiteX122" fmla="*/ 1817977 w 2854049"/>
                <a:gd name="connsiteY122" fmla="*/ 3246837 h 4135471"/>
                <a:gd name="connsiteX123" fmla="*/ 1963493 w 2854049"/>
                <a:gd name="connsiteY123" fmla="*/ 3226793 h 4135471"/>
                <a:gd name="connsiteX124" fmla="*/ 1998071 w 2854049"/>
                <a:gd name="connsiteY124" fmla="*/ 3220300 h 4135471"/>
                <a:gd name="connsiteX125" fmla="*/ 1972544 w 2854049"/>
                <a:gd name="connsiteY125" fmla="*/ 2990832 h 4135471"/>
                <a:gd name="connsiteX126" fmla="*/ 1866104 w 2854049"/>
                <a:gd name="connsiteY126" fmla="*/ 2529483 h 4135471"/>
                <a:gd name="connsiteX127" fmla="*/ 1085631 w 2854049"/>
                <a:gd name="connsiteY127" fmla="*/ 1773024 h 4135471"/>
                <a:gd name="connsiteX128" fmla="*/ 1277747 w 2854049"/>
                <a:gd name="connsiteY128" fmla="*/ 968535 h 4135471"/>
                <a:gd name="connsiteX129" fmla="*/ 1914134 w 2854049"/>
                <a:gd name="connsiteY129" fmla="*/ 872477 h 4135471"/>
                <a:gd name="connsiteX130" fmla="*/ 2334389 w 2854049"/>
                <a:gd name="connsiteY130" fmla="*/ 1316747 h 4135471"/>
                <a:gd name="connsiteX131" fmla="*/ 2850702 w 2854049"/>
                <a:gd name="connsiteY131" fmla="*/ 1256710 h 4135471"/>
                <a:gd name="connsiteX132" fmla="*/ 2851858 w 2854049"/>
                <a:gd name="connsiteY132" fmla="*/ 1288484 h 4135471"/>
                <a:gd name="connsiteX133" fmla="*/ 2854049 w 2854049"/>
                <a:gd name="connsiteY133" fmla="*/ 1252639 h 4135471"/>
                <a:gd name="connsiteX134" fmla="*/ 2852109 w 2854049"/>
                <a:gd name="connsiteY134" fmla="*/ 1156435 h 4135471"/>
                <a:gd name="connsiteX135" fmla="*/ 2845318 w 2854049"/>
                <a:gd name="connsiteY135" fmla="*/ 1062236 h 4135471"/>
                <a:gd name="connsiteX136" fmla="*/ 2830767 w 2854049"/>
                <a:gd name="connsiteY136" fmla="*/ 971045 h 4135471"/>
                <a:gd name="connsiteX137" fmla="*/ 2811365 w 2854049"/>
                <a:gd name="connsiteY137" fmla="*/ 881857 h 4135471"/>
                <a:gd name="connsiteX138" fmla="*/ 2787112 w 2854049"/>
                <a:gd name="connsiteY138" fmla="*/ 799684 h 4135471"/>
                <a:gd name="connsiteX139" fmla="*/ 2759950 w 2854049"/>
                <a:gd name="connsiteY139" fmla="*/ 724526 h 4135471"/>
                <a:gd name="connsiteX140" fmla="*/ 2728906 w 2854049"/>
                <a:gd name="connsiteY140" fmla="*/ 657385 h 4135471"/>
                <a:gd name="connsiteX141" fmla="*/ 2682340 w 2854049"/>
                <a:gd name="connsiteY141" fmla="*/ 577215 h 4135471"/>
                <a:gd name="connsiteX142" fmla="*/ 2631895 w 2854049"/>
                <a:gd name="connsiteY142" fmla="*/ 501055 h 4135471"/>
                <a:gd name="connsiteX143" fmla="*/ 2574659 w 2854049"/>
                <a:gd name="connsiteY143" fmla="*/ 429907 h 4135471"/>
                <a:gd name="connsiteX144" fmla="*/ 2513543 w 2854049"/>
                <a:gd name="connsiteY144" fmla="*/ 361762 h 4135471"/>
                <a:gd name="connsiteX145" fmla="*/ 2446606 w 2854049"/>
                <a:gd name="connsiteY145" fmla="*/ 300634 h 4135471"/>
                <a:gd name="connsiteX146" fmla="*/ 2371907 w 2854049"/>
                <a:gd name="connsiteY146" fmla="*/ 243513 h 4135471"/>
                <a:gd name="connsiteX147" fmla="*/ 2294299 w 2854049"/>
                <a:gd name="connsiteY147" fmla="*/ 192406 h 4135471"/>
                <a:gd name="connsiteX148" fmla="*/ 2211840 w 2854049"/>
                <a:gd name="connsiteY148" fmla="*/ 147311 h 4135471"/>
                <a:gd name="connsiteX149" fmla="*/ 2121620 w 2854049"/>
                <a:gd name="connsiteY149" fmla="*/ 109230 h 4135471"/>
                <a:gd name="connsiteX150" fmla="*/ 2028490 w 2854049"/>
                <a:gd name="connsiteY150" fmla="*/ 74157 h 4135471"/>
                <a:gd name="connsiteX151" fmla="*/ 1927599 w 2854049"/>
                <a:gd name="connsiteY151" fmla="*/ 47099 h 4135471"/>
                <a:gd name="connsiteX152" fmla="*/ 1821858 w 2854049"/>
                <a:gd name="connsiteY152" fmla="*/ 25053 h 4135471"/>
                <a:gd name="connsiteX153" fmla="*/ 1711265 w 2854049"/>
                <a:gd name="connsiteY153" fmla="*/ 10021 h 4135471"/>
                <a:gd name="connsiteX154" fmla="*/ 1594853 w 2854049"/>
                <a:gd name="connsiteY154" fmla="*/ 1002 h 413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854049" h="4135471">
                  <a:moveTo>
                    <a:pt x="1696267" y="3431657"/>
                  </a:moveTo>
                  <a:cubicBezTo>
                    <a:pt x="1501914" y="3431657"/>
                    <a:pt x="1344360" y="3589211"/>
                    <a:pt x="1344360" y="3783564"/>
                  </a:cubicBezTo>
                  <a:cubicBezTo>
                    <a:pt x="1344360" y="3977917"/>
                    <a:pt x="1501914" y="4135471"/>
                    <a:pt x="1696267" y="4135471"/>
                  </a:cubicBezTo>
                  <a:cubicBezTo>
                    <a:pt x="1890620" y="4135471"/>
                    <a:pt x="2048174" y="3977917"/>
                    <a:pt x="2048174" y="3783564"/>
                  </a:cubicBezTo>
                  <a:cubicBezTo>
                    <a:pt x="2048174" y="3589211"/>
                    <a:pt x="1890620" y="3431657"/>
                    <a:pt x="1696267" y="3431657"/>
                  </a:cubicBezTo>
                  <a:close/>
                  <a:moveTo>
                    <a:pt x="1470680" y="0"/>
                  </a:moveTo>
                  <a:lnTo>
                    <a:pt x="1360088" y="9020"/>
                  </a:lnTo>
                  <a:lnTo>
                    <a:pt x="1082638" y="72152"/>
                  </a:lnTo>
                  <a:lnTo>
                    <a:pt x="1000179" y="103217"/>
                  </a:lnTo>
                  <a:lnTo>
                    <a:pt x="918691" y="138291"/>
                  </a:lnTo>
                  <a:lnTo>
                    <a:pt x="839141" y="180379"/>
                  </a:lnTo>
                  <a:lnTo>
                    <a:pt x="765414" y="227479"/>
                  </a:lnTo>
                  <a:lnTo>
                    <a:pt x="694595" y="280591"/>
                  </a:lnTo>
                  <a:lnTo>
                    <a:pt x="629599" y="338714"/>
                  </a:lnTo>
                  <a:lnTo>
                    <a:pt x="569452" y="401847"/>
                  </a:lnTo>
                  <a:lnTo>
                    <a:pt x="515126" y="470992"/>
                  </a:lnTo>
                  <a:lnTo>
                    <a:pt x="467591" y="544147"/>
                  </a:lnTo>
                  <a:lnTo>
                    <a:pt x="426847" y="622311"/>
                  </a:lnTo>
                  <a:lnTo>
                    <a:pt x="392893" y="706488"/>
                  </a:lnTo>
                  <a:lnTo>
                    <a:pt x="338568" y="937976"/>
                  </a:lnTo>
                  <a:lnTo>
                    <a:pt x="333717" y="994094"/>
                  </a:lnTo>
                  <a:lnTo>
                    <a:pt x="331776" y="1047206"/>
                  </a:lnTo>
                  <a:lnTo>
                    <a:pt x="333717" y="1096308"/>
                  </a:lnTo>
                  <a:lnTo>
                    <a:pt x="334686" y="1145413"/>
                  </a:lnTo>
                  <a:lnTo>
                    <a:pt x="334686" y="1191509"/>
                  </a:lnTo>
                  <a:lnTo>
                    <a:pt x="329836" y="1234599"/>
                  </a:lnTo>
                  <a:lnTo>
                    <a:pt x="315284" y="1278693"/>
                  </a:lnTo>
                  <a:lnTo>
                    <a:pt x="289092" y="1331805"/>
                  </a:lnTo>
                  <a:lnTo>
                    <a:pt x="257078" y="1380908"/>
                  </a:lnTo>
                  <a:lnTo>
                    <a:pt x="222155" y="1423998"/>
                  </a:lnTo>
                  <a:lnTo>
                    <a:pt x="185291" y="1468092"/>
                  </a:lnTo>
                  <a:lnTo>
                    <a:pt x="146487" y="1508176"/>
                  </a:lnTo>
                  <a:lnTo>
                    <a:pt x="107683" y="1548261"/>
                  </a:lnTo>
                  <a:lnTo>
                    <a:pt x="70819" y="1592354"/>
                  </a:lnTo>
                  <a:lnTo>
                    <a:pt x="58206" y="1604378"/>
                  </a:lnTo>
                  <a:lnTo>
                    <a:pt x="42684" y="1619410"/>
                  </a:lnTo>
                  <a:lnTo>
                    <a:pt x="26193" y="1637448"/>
                  </a:lnTo>
                  <a:lnTo>
                    <a:pt x="12611" y="1655486"/>
                  </a:lnTo>
                  <a:lnTo>
                    <a:pt x="3882" y="1677533"/>
                  </a:lnTo>
                  <a:lnTo>
                    <a:pt x="0" y="1701583"/>
                  </a:lnTo>
                  <a:lnTo>
                    <a:pt x="4851" y="1726636"/>
                  </a:lnTo>
                  <a:lnTo>
                    <a:pt x="17462" y="1750687"/>
                  </a:lnTo>
                  <a:lnTo>
                    <a:pt x="38806" y="1770728"/>
                  </a:lnTo>
                  <a:lnTo>
                    <a:pt x="63057" y="1784759"/>
                  </a:lnTo>
                  <a:lnTo>
                    <a:pt x="93130" y="1797786"/>
                  </a:lnTo>
                  <a:lnTo>
                    <a:pt x="125143" y="1808809"/>
                  </a:lnTo>
                  <a:lnTo>
                    <a:pt x="157158" y="1819833"/>
                  </a:lnTo>
                  <a:lnTo>
                    <a:pt x="188201" y="1830855"/>
                  </a:lnTo>
                  <a:lnTo>
                    <a:pt x="218273" y="1843883"/>
                  </a:lnTo>
                  <a:lnTo>
                    <a:pt x="245437" y="1857912"/>
                  </a:lnTo>
                  <a:lnTo>
                    <a:pt x="264839" y="1875951"/>
                  </a:lnTo>
                  <a:lnTo>
                    <a:pt x="259018" y="1900001"/>
                  </a:lnTo>
                  <a:lnTo>
                    <a:pt x="248347" y="1922047"/>
                  </a:lnTo>
                  <a:lnTo>
                    <a:pt x="237676" y="1945097"/>
                  </a:lnTo>
                  <a:lnTo>
                    <a:pt x="226035" y="1967142"/>
                  </a:lnTo>
                  <a:lnTo>
                    <a:pt x="215364" y="1989189"/>
                  </a:lnTo>
                  <a:lnTo>
                    <a:pt x="207602" y="2011236"/>
                  </a:lnTo>
                  <a:lnTo>
                    <a:pt x="204693" y="2031277"/>
                  </a:lnTo>
                  <a:lnTo>
                    <a:pt x="206633" y="2053324"/>
                  </a:lnTo>
                  <a:lnTo>
                    <a:pt x="217304" y="2073366"/>
                  </a:lnTo>
                  <a:lnTo>
                    <a:pt x="236706" y="2093409"/>
                  </a:lnTo>
                  <a:lnTo>
                    <a:pt x="264839" y="2113450"/>
                  </a:lnTo>
                  <a:lnTo>
                    <a:pt x="259018" y="2129483"/>
                  </a:lnTo>
                  <a:lnTo>
                    <a:pt x="250288" y="2145517"/>
                  </a:lnTo>
                  <a:lnTo>
                    <a:pt x="243497" y="2164557"/>
                  </a:lnTo>
                  <a:lnTo>
                    <a:pt x="241557" y="2184601"/>
                  </a:lnTo>
                  <a:lnTo>
                    <a:pt x="245437" y="2204642"/>
                  </a:lnTo>
                  <a:lnTo>
                    <a:pt x="256109" y="2222680"/>
                  </a:lnTo>
                  <a:lnTo>
                    <a:pt x="269690" y="2236709"/>
                  </a:lnTo>
                  <a:lnTo>
                    <a:pt x="287151" y="2249737"/>
                  </a:lnTo>
                  <a:lnTo>
                    <a:pt x="304613" y="2258756"/>
                  </a:lnTo>
                  <a:lnTo>
                    <a:pt x="321105" y="2269780"/>
                  </a:lnTo>
                  <a:lnTo>
                    <a:pt x="336627" y="2284810"/>
                  </a:lnTo>
                  <a:lnTo>
                    <a:pt x="345358" y="2300845"/>
                  </a:lnTo>
                  <a:lnTo>
                    <a:pt x="354089" y="2329906"/>
                  </a:lnTo>
                  <a:lnTo>
                    <a:pt x="354089" y="2362976"/>
                  </a:lnTo>
                  <a:lnTo>
                    <a:pt x="351179" y="2394041"/>
                  </a:lnTo>
                  <a:lnTo>
                    <a:pt x="343417" y="2426108"/>
                  </a:lnTo>
                  <a:lnTo>
                    <a:pt x="336627" y="2457173"/>
                  </a:lnTo>
                  <a:lnTo>
                    <a:pt x="331776" y="2485233"/>
                  </a:lnTo>
                  <a:lnTo>
                    <a:pt x="327896" y="2525318"/>
                  </a:lnTo>
                  <a:lnTo>
                    <a:pt x="331776" y="2561393"/>
                  </a:lnTo>
                  <a:lnTo>
                    <a:pt x="342447" y="2594464"/>
                  </a:lnTo>
                  <a:lnTo>
                    <a:pt x="356029" y="2623524"/>
                  </a:lnTo>
                  <a:lnTo>
                    <a:pt x="375432" y="2646572"/>
                  </a:lnTo>
                  <a:lnTo>
                    <a:pt x="400654" y="2668619"/>
                  </a:lnTo>
                  <a:lnTo>
                    <a:pt x="424906" y="2686657"/>
                  </a:lnTo>
                  <a:lnTo>
                    <a:pt x="453040" y="2701688"/>
                  </a:lnTo>
                  <a:lnTo>
                    <a:pt x="481173" y="2714717"/>
                  </a:lnTo>
                  <a:lnTo>
                    <a:pt x="509306" y="2721731"/>
                  </a:lnTo>
                  <a:lnTo>
                    <a:pt x="560721" y="2730751"/>
                  </a:lnTo>
                  <a:lnTo>
                    <a:pt x="615047" y="2734758"/>
                  </a:lnTo>
                  <a:lnTo>
                    <a:pt x="672284" y="2732755"/>
                  </a:lnTo>
                  <a:lnTo>
                    <a:pt x="728550" y="2726742"/>
                  </a:lnTo>
                  <a:lnTo>
                    <a:pt x="784816" y="2719726"/>
                  </a:lnTo>
                  <a:lnTo>
                    <a:pt x="838171" y="2708704"/>
                  </a:lnTo>
                  <a:lnTo>
                    <a:pt x="885706" y="2695677"/>
                  </a:lnTo>
                  <a:lnTo>
                    <a:pt x="927421" y="2681646"/>
                  </a:lnTo>
                  <a:lnTo>
                    <a:pt x="944882" y="2675633"/>
                  </a:lnTo>
                  <a:lnTo>
                    <a:pt x="968165" y="2668619"/>
                  </a:lnTo>
                  <a:lnTo>
                    <a:pt x="993388" y="2661605"/>
                  </a:lnTo>
                  <a:lnTo>
                    <a:pt x="1019581" y="2654590"/>
                  </a:lnTo>
                  <a:lnTo>
                    <a:pt x="1047714" y="2650582"/>
                  </a:lnTo>
                  <a:lnTo>
                    <a:pt x="1075847" y="2648577"/>
                  </a:lnTo>
                  <a:lnTo>
                    <a:pt x="1100100" y="2652585"/>
                  </a:lnTo>
                  <a:lnTo>
                    <a:pt x="1121442" y="2661605"/>
                  </a:lnTo>
                  <a:lnTo>
                    <a:pt x="1140844" y="2679643"/>
                  </a:lnTo>
                  <a:lnTo>
                    <a:pt x="1158306" y="2708704"/>
                  </a:lnTo>
                  <a:lnTo>
                    <a:pt x="1174797" y="2745782"/>
                  </a:lnTo>
                  <a:lnTo>
                    <a:pt x="1190319" y="2788872"/>
                  </a:lnTo>
                  <a:lnTo>
                    <a:pt x="1202931" y="2837975"/>
                  </a:lnTo>
                  <a:lnTo>
                    <a:pt x="1215541" y="2889083"/>
                  </a:lnTo>
                  <a:lnTo>
                    <a:pt x="1226212" y="2942195"/>
                  </a:lnTo>
                  <a:lnTo>
                    <a:pt x="1235914" y="2996309"/>
                  </a:lnTo>
                  <a:lnTo>
                    <a:pt x="1245616" y="3049421"/>
                  </a:lnTo>
                  <a:lnTo>
                    <a:pt x="1252407" y="3098524"/>
                  </a:lnTo>
                  <a:lnTo>
                    <a:pt x="1261138" y="3144621"/>
                  </a:lnTo>
                  <a:lnTo>
                    <a:pt x="1267927" y="3182701"/>
                  </a:lnTo>
                  <a:lnTo>
                    <a:pt x="1273749" y="3215771"/>
                  </a:lnTo>
                  <a:lnTo>
                    <a:pt x="1405683" y="3238820"/>
                  </a:lnTo>
                  <a:lnTo>
                    <a:pt x="1539558" y="3251847"/>
                  </a:lnTo>
                  <a:lnTo>
                    <a:pt x="1677312" y="3253851"/>
                  </a:lnTo>
                  <a:lnTo>
                    <a:pt x="1817977" y="3246837"/>
                  </a:lnTo>
                  <a:lnTo>
                    <a:pt x="1963493" y="3226793"/>
                  </a:lnTo>
                  <a:lnTo>
                    <a:pt x="1998071" y="3220300"/>
                  </a:lnTo>
                  <a:lnTo>
                    <a:pt x="1972544" y="2990832"/>
                  </a:lnTo>
                  <a:cubicBezTo>
                    <a:pt x="1951990" y="2824419"/>
                    <a:pt x="1923973" y="2664322"/>
                    <a:pt x="1866104" y="2529483"/>
                  </a:cubicBezTo>
                  <a:cubicBezTo>
                    <a:pt x="1798827" y="2378364"/>
                    <a:pt x="1318234" y="2057324"/>
                    <a:pt x="1085631" y="1773024"/>
                  </a:cubicBezTo>
                  <a:cubicBezTo>
                    <a:pt x="1039452" y="1683967"/>
                    <a:pt x="924385" y="1218329"/>
                    <a:pt x="1277747" y="968535"/>
                  </a:cubicBezTo>
                  <a:cubicBezTo>
                    <a:pt x="1430175" y="835482"/>
                    <a:pt x="1702005" y="831017"/>
                    <a:pt x="1914134" y="872477"/>
                  </a:cubicBezTo>
                  <a:cubicBezTo>
                    <a:pt x="2031257" y="905756"/>
                    <a:pt x="2240228" y="1053847"/>
                    <a:pt x="2334389" y="1316747"/>
                  </a:cubicBezTo>
                  <a:lnTo>
                    <a:pt x="2850702" y="1256710"/>
                  </a:lnTo>
                  <a:lnTo>
                    <a:pt x="2851858" y="1288484"/>
                  </a:lnTo>
                  <a:lnTo>
                    <a:pt x="2854049" y="1252639"/>
                  </a:lnTo>
                  <a:lnTo>
                    <a:pt x="2852109" y="1156435"/>
                  </a:lnTo>
                  <a:lnTo>
                    <a:pt x="2845318" y="1062236"/>
                  </a:lnTo>
                  <a:lnTo>
                    <a:pt x="2830767" y="971045"/>
                  </a:lnTo>
                  <a:lnTo>
                    <a:pt x="2811365" y="881857"/>
                  </a:lnTo>
                  <a:lnTo>
                    <a:pt x="2787112" y="799684"/>
                  </a:lnTo>
                  <a:lnTo>
                    <a:pt x="2759950" y="724526"/>
                  </a:lnTo>
                  <a:lnTo>
                    <a:pt x="2728906" y="657385"/>
                  </a:lnTo>
                  <a:lnTo>
                    <a:pt x="2682340" y="577215"/>
                  </a:lnTo>
                  <a:lnTo>
                    <a:pt x="2631895" y="501055"/>
                  </a:lnTo>
                  <a:lnTo>
                    <a:pt x="2574659" y="429907"/>
                  </a:lnTo>
                  <a:lnTo>
                    <a:pt x="2513543" y="361762"/>
                  </a:lnTo>
                  <a:lnTo>
                    <a:pt x="2446606" y="300634"/>
                  </a:lnTo>
                  <a:lnTo>
                    <a:pt x="2371907" y="243513"/>
                  </a:lnTo>
                  <a:lnTo>
                    <a:pt x="2294299" y="192406"/>
                  </a:lnTo>
                  <a:lnTo>
                    <a:pt x="2211840" y="147311"/>
                  </a:lnTo>
                  <a:lnTo>
                    <a:pt x="2121620" y="109230"/>
                  </a:lnTo>
                  <a:lnTo>
                    <a:pt x="2028490" y="74157"/>
                  </a:lnTo>
                  <a:lnTo>
                    <a:pt x="1927599" y="47099"/>
                  </a:lnTo>
                  <a:lnTo>
                    <a:pt x="1821858" y="25053"/>
                  </a:lnTo>
                  <a:lnTo>
                    <a:pt x="1711265" y="10021"/>
                  </a:lnTo>
                  <a:lnTo>
                    <a:pt x="1594853" y="10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1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3DB0BB5A-99ED-43D3-9770-70D9CC0E5168}"/>
                </a:ext>
              </a:extLst>
            </p:cNvPr>
            <p:cNvSpPr/>
            <p:nvPr/>
          </p:nvSpPr>
          <p:spPr>
            <a:xfrm flipH="1">
              <a:off x="1105009" y="665240"/>
              <a:ext cx="3688534" cy="2409764"/>
            </a:xfrm>
            <a:custGeom>
              <a:avLst/>
              <a:gdLst>
                <a:gd name="connsiteX0" fmla="*/ 1547519 w 3095038"/>
                <a:gd name="connsiteY0" fmla="*/ 0 h 2022026"/>
                <a:gd name="connsiteX1" fmla="*/ 3095038 w 3095038"/>
                <a:gd name="connsiteY1" fmla="*/ 627509 h 2022026"/>
                <a:gd name="connsiteX2" fmla="*/ 2825277 w 3095038"/>
                <a:gd name="connsiteY2" fmla="*/ 736897 h 2022026"/>
                <a:gd name="connsiteX3" fmla="*/ 2825277 w 3095038"/>
                <a:gd name="connsiteY3" fmla="*/ 1583608 h 2022026"/>
                <a:gd name="connsiteX4" fmla="*/ 2829142 w 3095038"/>
                <a:gd name="connsiteY4" fmla="*/ 1585209 h 2022026"/>
                <a:gd name="connsiteX5" fmla="*/ 2841509 w 3095038"/>
                <a:gd name="connsiteY5" fmla="*/ 1615067 h 2022026"/>
                <a:gd name="connsiteX6" fmla="*/ 2829142 w 3095038"/>
                <a:gd name="connsiteY6" fmla="*/ 1644926 h 2022026"/>
                <a:gd name="connsiteX7" fmla="*/ 2826092 w 3095038"/>
                <a:gd name="connsiteY7" fmla="*/ 1646189 h 2022026"/>
                <a:gd name="connsiteX8" fmla="*/ 2876626 w 3095038"/>
                <a:gd name="connsiteY8" fmla="*/ 2022026 h 2022026"/>
                <a:gd name="connsiteX9" fmla="*/ 2721940 w 3095038"/>
                <a:gd name="connsiteY9" fmla="*/ 2022026 h 2022026"/>
                <a:gd name="connsiteX10" fmla="*/ 2772475 w 3095038"/>
                <a:gd name="connsiteY10" fmla="*/ 1646189 h 2022026"/>
                <a:gd name="connsiteX11" fmla="*/ 2769425 w 3095038"/>
                <a:gd name="connsiteY11" fmla="*/ 1644926 h 2022026"/>
                <a:gd name="connsiteX12" fmla="*/ 2757057 w 3095038"/>
                <a:gd name="connsiteY12" fmla="*/ 1615067 h 2022026"/>
                <a:gd name="connsiteX13" fmla="*/ 2769425 w 3095038"/>
                <a:gd name="connsiteY13" fmla="*/ 1585209 h 2022026"/>
                <a:gd name="connsiteX14" fmla="*/ 2773289 w 3095038"/>
                <a:gd name="connsiteY14" fmla="*/ 1583608 h 2022026"/>
                <a:gd name="connsiteX15" fmla="*/ 2773289 w 3095038"/>
                <a:gd name="connsiteY15" fmla="*/ 757978 h 2022026"/>
                <a:gd name="connsiteX16" fmla="*/ 2747752 w 3095038"/>
                <a:gd name="connsiteY16" fmla="*/ 768333 h 2022026"/>
                <a:gd name="connsiteX17" fmla="*/ 2473970 w 3095038"/>
                <a:gd name="connsiteY17" fmla="*/ 981499 h 2022026"/>
                <a:gd name="connsiteX18" fmla="*/ 2473970 w 3095038"/>
                <a:gd name="connsiteY18" fmla="*/ 1333096 h 2022026"/>
                <a:gd name="connsiteX19" fmla="*/ 1442377 w 3095038"/>
                <a:gd name="connsiteY19" fmla="*/ 1553521 h 2022026"/>
                <a:gd name="connsiteX20" fmla="*/ 628675 w 3095038"/>
                <a:gd name="connsiteY20" fmla="*/ 1422110 h 2022026"/>
                <a:gd name="connsiteX21" fmla="*/ 635755 w 3095038"/>
                <a:gd name="connsiteY21" fmla="*/ 1406334 h 2022026"/>
                <a:gd name="connsiteX22" fmla="*/ 621068 w 3095038"/>
                <a:gd name="connsiteY22" fmla="*/ 1402746 h 2022026"/>
                <a:gd name="connsiteX23" fmla="*/ 621068 w 3095038"/>
                <a:gd name="connsiteY23" fmla="*/ 981499 h 2022026"/>
                <a:gd name="connsiteX24" fmla="*/ 0 w 3095038"/>
                <a:gd name="connsiteY24" fmla="*/ 627509 h 2022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95038" h="2022026">
                  <a:moveTo>
                    <a:pt x="1547519" y="0"/>
                  </a:moveTo>
                  <a:lnTo>
                    <a:pt x="3095038" y="627509"/>
                  </a:lnTo>
                  <a:lnTo>
                    <a:pt x="2825277" y="736897"/>
                  </a:lnTo>
                  <a:lnTo>
                    <a:pt x="2825277" y="1583608"/>
                  </a:lnTo>
                  <a:lnTo>
                    <a:pt x="2829142" y="1585209"/>
                  </a:lnTo>
                  <a:cubicBezTo>
                    <a:pt x="2836783" y="1592850"/>
                    <a:pt x="2841509" y="1603406"/>
                    <a:pt x="2841509" y="1615067"/>
                  </a:cubicBezTo>
                  <a:cubicBezTo>
                    <a:pt x="2841509" y="1626728"/>
                    <a:pt x="2836783" y="1637284"/>
                    <a:pt x="2829142" y="1644926"/>
                  </a:cubicBezTo>
                  <a:lnTo>
                    <a:pt x="2826092" y="1646189"/>
                  </a:lnTo>
                  <a:lnTo>
                    <a:pt x="2876626" y="2022026"/>
                  </a:lnTo>
                  <a:lnTo>
                    <a:pt x="2721940" y="2022026"/>
                  </a:lnTo>
                  <a:lnTo>
                    <a:pt x="2772475" y="1646189"/>
                  </a:lnTo>
                  <a:lnTo>
                    <a:pt x="2769425" y="1644926"/>
                  </a:lnTo>
                  <a:cubicBezTo>
                    <a:pt x="2761784" y="1637284"/>
                    <a:pt x="2757057" y="1626728"/>
                    <a:pt x="2757057" y="1615067"/>
                  </a:cubicBezTo>
                  <a:cubicBezTo>
                    <a:pt x="2757057" y="1603406"/>
                    <a:pt x="2761784" y="1592850"/>
                    <a:pt x="2769425" y="1585209"/>
                  </a:cubicBezTo>
                  <a:lnTo>
                    <a:pt x="2773289" y="1583608"/>
                  </a:lnTo>
                  <a:lnTo>
                    <a:pt x="2773289" y="757978"/>
                  </a:lnTo>
                  <a:lnTo>
                    <a:pt x="2747752" y="768333"/>
                  </a:lnTo>
                  <a:lnTo>
                    <a:pt x="2473970" y="981499"/>
                  </a:lnTo>
                  <a:lnTo>
                    <a:pt x="2473970" y="1333096"/>
                  </a:lnTo>
                  <a:cubicBezTo>
                    <a:pt x="2176456" y="1474039"/>
                    <a:pt x="1822001" y="1553521"/>
                    <a:pt x="1442377" y="1553521"/>
                  </a:cubicBezTo>
                  <a:cubicBezTo>
                    <a:pt x="1151810" y="1553521"/>
                    <a:pt x="875988" y="1506956"/>
                    <a:pt x="628675" y="1422110"/>
                  </a:cubicBezTo>
                  <a:cubicBezTo>
                    <a:pt x="630298" y="1416654"/>
                    <a:pt x="632987" y="1411486"/>
                    <a:pt x="635755" y="1406334"/>
                  </a:cubicBezTo>
                  <a:cubicBezTo>
                    <a:pt x="631035" y="1404608"/>
                    <a:pt x="626049" y="1403669"/>
                    <a:pt x="621068" y="1402746"/>
                  </a:cubicBezTo>
                  <a:lnTo>
                    <a:pt x="621068" y="981499"/>
                  </a:lnTo>
                  <a:lnTo>
                    <a:pt x="0" y="62750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701" dirty="0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F4AF595E-C5D0-4E2E-8008-6C247565A08C}"/>
              </a:ext>
            </a:extLst>
          </p:cNvPr>
          <p:cNvSpPr txBox="1"/>
          <p:nvPr/>
        </p:nvSpPr>
        <p:spPr>
          <a:xfrm>
            <a:off x="3794760" y="1344168"/>
            <a:ext cx="804672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" indent="0">
              <a:spcBef>
                <a:spcPts val="600"/>
              </a:spcBef>
              <a:buNone/>
            </a:pPr>
            <a:r>
              <a:rPr lang="en-GB" b="1" dirty="0" err="1"/>
              <a:t>Awal</a:t>
            </a:r>
            <a:r>
              <a:rPr lang="en-GB" b="1" dirty="0"/>
              <a:t> </a:t>
            </a:r>
            <a:r>
              <a:rPr lang="en-GB" b="1" dirty="0" err="1"/>
              <a:t>Periode</a:t>
            </a:r>
            <a:r>
              <a:rPr lang="en-GB" b="1" dirty="0"/>
              <a:t>- Ada </a:t>
            </a:r>
            <a:r>
              <a:rPr lang="en-GB" b="1" dirty="0" err="1"/>
              <a:t>Kekuatan</a:t>
            </a:r>
            <a:r>
              <a:rPr lang="en-GB" b="1" dirty="0"/>
              <a:t> </a:t>
            </a:r>
            <a:r>
              <a:rPr lang="en-GB" b="1" dirty="0" err="1"/>
              <a:t>Hukum</a:t>
            </a:r>
            <a:endParaRPr lang="en-GB" b="1" dirty="0"/>
          </a:p>
          <a:p>
            <a:pPr marL="331470" indent="-285750">
              <a:spcBef>
                <a:spcPts val="600"/>
              </a:spcBef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Melayu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menjadi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Pengajaran</a:t>
            </a:r>
            <a:r>
              <a:rPr lang="en-GB" dirty="0">
                <a:sym typeface="Wingdings" panose="05000000000000000000" pitchFamily="2" charset="2"/>
              </a:rPr>
              <a:t> di </a:t>
            </a:r>
            <a:r>
              <a:rPr lang="en-GB" dirty="0" err="1">
                <a:sym typeface="Wingdings" panose="05000000000000000000" pitchFamily="2" charset="2"/>
              </a:rPr>
              <a:t>sekolah-sekolah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rakyat</a:t>
            </a:r>
            <a:r>
              <a:rPr lang="en-GB" dirty="0">
                <a:sym typeface="Wingdings" panose="05000000000000000000" pitchFamily="2" charset="2"/>
              </a:rPr>
              <a:t> 1920</a:t>
            </a:r>
          </a:p>
          <a:p>
            <a:pPr marL="331470" indent="-285750">
              <a:spcBef>
                <a:spcPts val="600"/>
              </a:spcBef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Melayu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digunakan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oleh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pemuda-pemuda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IndonesiaSumpah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Pemuda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pPr marL="331470" indent="-285750">
              <a:spcBef>
                <a:spcPts val="600"/>
              </a:spcBef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Melayu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digunakan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sebagai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pengantar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ilmu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pengetahuan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oleh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angkatan</a:t>
            </a:r>
            <a:r>
              <a:rPr lang="en-GB" dirty="0">
                <a:sym typeface="Wingdings" panose="05000000000000000000" pitchFamily="2" charset="2"/>
              </a:rPr>
              <a:t> 1933</a:t>
            </a:r>
          </a:p>
          <a:p>
            <a:pPr marL="331470" indent="-285750">
              <a:spcBef>
                <a:spcPts val="600"/>
              </a:spcBef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Melayu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ditetapkan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sebagai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negara</a:t>
            </a:r>
            <a:r>
              <a:rPr lang="en-GB" dirty="0">
                <a:sym typeface="Wingdings" panose="05000000000000000000" pitchFamily="2" charset="2"/>
              </a:rPr>
              <a:t> “</a:t>
            </a:r>
            <a:r>
              <a:rPr lang="en-GB" dirty="0" err="1">
                <a:sym typeface="Wingdings" panose="05000000000000000000" pitchFamily="2" charset="2"/>
              </a:rPr>
              <a:t>pasal</a:t>
            </a:r>
            <a:r>
              <a:rPr lang="en-GB" dirty="0">
                <a:sym typeface="Wingdings" panose="05000000000000000000" pitchFamily="2" charset="2"/>
              </a:rPr>
              <a:t> 36 UUD 1945”</a:t>
            </a:r>
          </a:p>
          <a:p>
            <a:pPr marL="45720">
              <a:spcBef>
                <a:spcPts val="600"/>
              </a:spcBef>
            </a:pPr>
            <a:r>
              <a:rPr lang="en-GB" dirty="0">
                <a:sym typeface="Wingdings" panose="05000000000000000000" pitchFamily="2" charset="2"/>
              </a:rPr>
              <a:t>                         == </a:t>
            </a: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negara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adalah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Bahasa</a:t>
            </a:r>
            <a:r>
              <a:rPr lang="en-GB" dirty="0">
                <a:sym typeface="Wingdings" panose="05000000000000000000" pitchFamily="2" charset="2"/>
              </a:rPr>
              <a:t> Indonesia==</a:t>
            </a:r>
          </a:p>
          <a:p>
            <a:pPr marL="331470" indent="-285750">
              <a:spcBef>
                <a:spcPts val="600"/>
              </a:spcBef>
              <a:buFontTx/>
              <a:buChar char="-"/>
            </a:pPr>
            <a:endParaRPr lang="en-GB" dirty="0">
              <a:sym typeface="Wingdings" panose="05000000000000000000" pitchFamily="2" charset="2"/>
            </a:endParaRPr>
          </a:p>
          <a:p>
            <a:pPr marL="45720">
              <a:spcBef>
                <a:spcPts val="600"/>
              </a:spcBef>
            </a:pPr>
            <a:r>
              <a:rPr lang="en-GB" dirty="0">
                <a:sym typeface="Wingdings" panose="05000000000000000000" pitchFamily="2" charset="2"/>
              </a:rPr>
              <a:t>  </a:t>
            </a:r>
          </a:p>
          <a:p>
            <a:pPr marL="331470" indent="-285750">
              <a:spcBef>
                <a:spcPts val="600"/>
              </a:spcBef>
              <a:buFontTx/>
              <a:buChar char="-"/>
            </a:pPr>
            <a:endParaRPr lang="en-GB" dirty="0">
              <a:sym typeface="Wingdings" panose="05000000000000000000" pitchFamily="2" charset="2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ABDFA81E-E3FC-4EEE-9F4A-133D44525D6C}"/>
              </a:ext>
            </a:extLst>
          </p:cNvPr>
          <p:cNvSpPr txBox="1"/>
          <p:nvPr/>
        </p:nvSpPr>
        <p:spPr>
          <a:xfrm>
            <a:off x="3185160" y="626510"/>
            <a:ext cx="8561725" cy="615553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r>
              <a:rPr lang="id-ID" altLang="ko-KR" sz="4000" dirty="0">
                <a:latin typeface="+mj-lt"/>
                <a:cs typeface="Arial" pitchFamily="34" charset="0"/>
              </a:rPr>
              <a:t>P</a:t>
            </a:r>
            <a:r>
              <a:rPr lang="en-GB" altLang="ko-KR" sz="4000" dirty="0" err="1">
                <a:latin typeface="+mj-lt"/>
                <a:cs typeface="Arial" pitchFamily="34" charset="0"/>
              </a:rPr>
              <a:t>erkembangan</a:t>
            </a:r>
            <a:r>
              <a:rPr lang="en-GB" altLang="ko-KR" sz="4000" dirty="0">
                <a:latin typeface="+mj-lt"/>
                <a:cs typeface="Arial" pitchFamily="34" charset="0"/>
              </a:rPr>
              <a:t> </a:t>
            </a:r>
            <a:r>
              <a:rPr lang="en-GB" altLang="ko-KR" sz="4000" dirty="0" err="1">
                <a:latin typeface="+mj-lt"/>
                <a:cs typeface="Arial" pitchFamily="34" charset="0"/>
              </a:rPr>
              <a:t>Bahasa</a:t>
            </a:r>
            <a:r>
              <a:rPr lang="en-GB" altLang="ko-KR" sz="4000" dirty="0">
                <a:latin typeface="+mj-lt"/>
                <a:cs typeface="Arial" pitchFamily="34" charset="0"/>
              </a:rPr>
              <a:t> Indonesia</a:t>
            </a:r>
            <a:endParaRPr lang="ko-KR" altLang="en-US" sz="4000" dirty="0">
              <a:latin typeface="+mj-lt"/>
              <a:cs typeface="Arial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xmlns="" id="{7E6F7DD0-5EED-4EFB-BFD9-22ACF92975F9}"/>
              </a:ext>
            </a:extLst>
          </p:cNvPr>
          <p:cNvSpPr txBox="1"/>
          <p:nvPr/>
        </p:nvSpPr>
        <p:spPr>
          <a:xfrm>
            <a:off x="9817696" y="4469511"/>
            <a:ext cx="1418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colors.</a:t>
            </a: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xmlns="" id="{42844DAE-4023-4E06-8AFF-B5C155740B80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002774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Kongres</a:t>
            </a:r>
            <a:r>
              <a:rPr lang="en-US" dirty="0"/>
              <a:t> </a:t>
            </a:r>
            <a:r>
              <a:rPr lang="en-US" dirty="0" err="1"/>
              <a:t>Bahasa-Bahasa</a:t>
            </a:r>
            <a:r>
              <a:rPr lang="en-US" dirty="0"/>
              <a:t> </a:t>
            </a:r>
            <a:r>
              <a:rPr lang="en-US" dirty="0" err="1"/>
              <a:t>Internasional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27CB4732-19F4-41D3-A198-2FB2954A36A4}"/>
              </a:ext>
            </a:extLst>
          </p:cNvPr>
          <p:cNvSpPr/>
          <p:nvPr/>
        </p:nvSpPr>
        <p:spPr>
          <a:xfrm>
            <a:off x="1867585" y="1280490"/>
            <a:ext cx="9196087" cy="87028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A95F1874-7624-4C74-BBA4-96E2DD102648}"/>
              </a:ext>
            </a:extLst>
          </p:cNvPr>
          <p:cNvSpPr/>
          <p:nvPr/>
        </p:nvSpPr>
        <p:spPr>
          <a:xfrm>
            <a:off x="1867585" y="2277677"/>
            <a:ext cx="9196087" cy="87028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8DAC5C6B-3EAC-4289-B5C0-8BF76EB1D856}"/>
              </a:ext>
            </a:extLst>
          </p:cNvPr>
          <p:cNvSpPr/>
          <p:nvPr/>
        </p:nvSpPr>
        <p:spPr>
          <a:xfrm>
            <a:off x="1814214" y="3530392"/>
            <a:ext cx="9196087" cy="87028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E81E2CD8-5D6E-451B-B356-30080C6CFB22}"/>
              </a:ext>
            </a:extLst>
          </p:cNvPr>
          <p:cNvSpPr/>
          <p:nvPr/>
        </p:nvSpPr>
        <p:spPr>
          <a:xfrm>
            <a:off x="1876641" y="5257354"/>
            <a:ext cx="9196087" cy="8702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xmlns="" id="{CB450084-1643-433D-B6AB-585F3E0F97A9}"/>
              </a:ext>
            </a:extLst>
          </p:cNvPr>
          <p:cNvSpPr/>
          <p:nvPr/>
        </p:nvSpPr>
        <p:spPr>
          <a:xfrm>
            <a:off x="1230599" y="1495633"/>
            <a:ext cx="499800" cy="499800"/>
          </a:xfrm>
          <a:prstGeom prst="ellipse">
            <a:avLst/>
          </a:prstGeom>
          <a:solidFill>
            <a:schemeClr val="accent4"/>
          </a:solidFill>
          <a:ln w="825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F7C2B50-12FD-448B-BC57-CF0F47869093}"/>
              </a:ext>
            </a:extLst>
          </p:cNvPr>
          <p:cNvSpPr txBox="1"/>
          <p:nvPr/>
        </p:nvSpPr>
        <p:spPr>
          <a:xfrm>
            <a:off x="1276199" y="1491619"/>
            <a:ext cx="408605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700" b="1" dirty="0">
                <a:solidFill>
                  <a:schemeClr val="bg1"/>
                </a:solidFill>
              </a:rPr>
              <a:t>1</a:t>
            </a:r>
            <a:endParaRPr lang="ko-KR" altLang="en-US" sz="2700" b="1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6D4ECFC7-C1F9-44E1-857A-16ED0164D98E}"/>
              </a:ext>
            </a:extLst>
          </p:cNvPr>
          <p:cNvSpPr/>
          <p:nvPr/>
        </p:nvSpPr>
        <p:spPr>
          <a:xfrm>
            <a:off x="1230599" y="2482853"/>
            <a:ext cx="499800" cy="499800"/>
          </a:xfrm>
          <a:prstGeom prst="ellipse">
            <a:avLst/>
          </a:prstGeom>
          <a:solidFill>
            <a:schemeClr val="accent3"/>
          </a:solidFill>
          <a:ln w="825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C5EBBF6-EE4D-4AB6-957C-5CC7B0F222B3}"/>
              </a:ext>
            </a:extLst>
          </p:cNvPr>
          <p:cNvSpPr txBox="1"/>
          <p:nvPr/>
        </p:nvSpPr>
        <p:spPr>
          <a:xfrm>
            <a:off x="1276199" y="2478839"/>
            <a:ext cx="408605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700" b="1" dirty="0">
                <a:solidFill>
                  <a:schemeClr val="bg1"/>
                </a:solidFill>
              </a:rPr>
              <a:t>2</a:t>
            </a:r>
            <a:endParaRPr lang="ko-KR" altLang="en-US" sz="2700" b="1" dirty="0">
              <a:solidFill>
                <a:schemeClr val="bg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6C522952-4F73-4A89-987C-B39B5170E8AF}"/>
              </a:ext>
            </a:extLst>
          </p:cNvPr>
          <p:cNvSpPr/>
          <p:nvPr/>
        </p:nvSpPr>
        <p:spPr>
          <a:xfrm>
            <a:off x="1230599" y="3470073"/>
            <a:ext cx="499800" cy="499800"/>
          </a:xfrm>
          <a:prstGeom prst="ellipse">
            <a:avLst/>
          </a:prstGeom>
          <a:solidFill>
            <a:schemeClr val="accent6"/>
          </a:solidFill>
          <a:ln w="825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7E21AB34-7DCD-423A-9186-E405C5374A73}"/>
              </a:ext>
            </a:extLst>
          </p:cNvPr>
          <p:cNvSpPr txBox="1"/>
          <p:nvPr/>
        </p:nvSpPr>
        <p:spPr>
          <a:xfrm>
            <a:off x="1276199" y="3466059"/>
            <a:ext cx="408605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700" b="1" dirty="0">
                <a:solidFill>
                  <a:schemeClr val="bg1"/>
                </a:solidFill>
              </a:rPr>
              <a:t>3</a:t>
            </a:r>
            <a:endParaRPr lang="ko-KR" altLang="en-US" sz="2700" b="1" dirty="0">
              <a:solidFill>
                <a:schemeClr val="bg1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241EBBAC-FFD9-46E8-BD5D-ABC25FA07BF7}"/>
              </a:ext>
            </a:extLst>
          </p:cNvPr>
          <p:cNvSpPr/>
          <p:nvPr/>
        </p:nvSpPr>
        <p:spPr>
          <a:xfrm>
            <a:off x="1239655" y="5442594"/>
            <a:ext cx="499800" cy="499800"/>
          </a:xfrm>
          <a:prstGeom prst="ellipse">
            <a:avLst/>
          </a:prstGeom>
          <a:solidFill>
            <a:schemeClr val="accent1"/>
          </a:solidFill>
          <a:ln w="825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17D70073-D3F7-4DAF-BFF4-195335C621D6}"/>
              </a:ext>
            </a:extLst>
          </p:cNvPr>
          <p:cNvSpPr txBox="1"/>
          <p:nvPr/>
        </p:nvSpPr>
        <p:spPr>
          <a:xfrm>
            <a:off x="1285255" y="5438580"/>
            <a:ext cx="408605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id-ID" altLang="ko-KR" sz="2700" b="1" dirty="0">
                <a:solidFill>
                  <a:schemeClr val="bg1"/>
                </a:solidFill>
              </a:rPr>
              <a:t>5</a:t>
            </a:r>
            <a:endParaRPr lang="ko-KR" altLang="en-US" sz="2700" b="1" dirty="0">
              <a:solidFill>
                <a:schemeClr val="bg1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A456F21D-8ECF-4696-B333-9D2B54EC3EEA}"/>
              </a:ext>
            </a:extLst>
          </p:cNvPr>
          <p:cNvGrpSpPr/>
          <p:nvPr/>
        </p:nvGrpSpPr>
        <p:grpSpPr>
          <a:xfrm>
            <a:off x="886473" y="1089426"/>
            <a:ext cx="1188052" cy="1214673"/>
            <a:chOff x="1779602" y="1104706"/>
            <a:chExt cx="1188052" cy="1214673"/>
          </a:xfrm>
          <a:solidFill>
            <a:schemeClr val="accent4"/>
          </a:solidFill>
        </p:grpSpPr>
        <p:sp>
          <p:nvSpPr>
            <p:cNvPr id="16" name="Block Arc 15">
              <a:extLst>
                <a:ext uri="{FF2B5EF4-FFF2-40B4-BE49-F238E27FC236}">
                  <a16:creationId xmlns:a16="http://schemas.microsoft.com/office/drawing/2014/main" xmlns="" id="{BE5B7B23-0A85-4003-922E-8CD60D92A849}"/>
                </a:ext>
              </a:extLst>
            </p:cNvPr>
            <p:cNvSpPr/>
            <p:nvPr/>
          </p:nvSpPr>
          <p:spPr>
            <a:xfrm rot="5400000">
              <a:off x="1779602" y="1131327"/>
              <a:ext cx="1188052" cy="1188052"/>
            </a:xfrm>
            <a:prstGeom prst="blockArc">
              <a:avLst>
                <a:gd name="adj1" fmla="val 10473157"/>
                <a:gd name="adj2" fmla="val 203130"/>
                <a:gd name="adj3" fmla="val 1863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xmlns="" id="{D351394C-3D0E-4779-A87A-366FFB207E26}"/>
                </a:ext>
              </a:extLst>
            </p:cNvPr>
            <p:cNvSpPr/>
            <p:nvPr/>
          </p:nvSpPr>
          <p:spPr>
            <a:xfrm rot="2700000">
              <a:off x="2223425" y="1104706"/>
              <a:ext cx="261214" cy="261214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10418963-4CFA-46FD-9E26-932685D2DA4F}"/>
              </a:ext>
            </a:extLst>
          </p:cNvPr>
          <p:cNvGrpSpPr/>
          <p:nvPr/>
        </p:nvGrpSpPr>
        <p:grpSpPr>
          <a:xfrm>
            <a:off x="879741" y="2102033"/>
            <a:ext cx="1188052" cy="1214673"/>
            <a:chOff x="1779602" y="1104706"/>
            <a:chExt cx="1188052" cy="1214673"/>
          </a:xfrm>
          <a:solidFill>
            <a:schemeClr val="accent3"/>
          </a:solidFill>
        </p:grpSpPr>
        <p:sp>
          <p:nvSpPr>
            <p:cNvPr id="19" name="Block Arc 18">
              <a:extLst>
                <a:ext uri="{FF2B5EF4-FFF2-40B4-BE49-F238E27FC236}">
                  <a16:creationId xmlns:a16="http://schemas.microsoft.com/office/drawing/2014/main" xmlns="" id="{A98E1585-146F-4AB6-B654-51553CDB4E78}"/>
                </a:ext>
              </a:extLst>
            </p:cNvPr>
            <p:cNvSpPr/>
            <p:nvPr/>
          </p:nvSpPr>
          <p:spPr>
            <a:xfrm rot="5400000">
              <a:off x="1779602" y="1131327"/>
              <a:ext cx="1188052" cy="1188052"/>
            </a:xfrm>
            <a:prstGeom prst="blockArc">
              <a:avLst>
                <a:gd name="adj1" fmla="val 10473157"/>
                <a:gd name="adj2" fmla="val 203130"/>
                <a:gd name="adj3" fmla="val 1863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0" name="Right Triangle 19">
              <a:extLst>
                <a:ext uri="{FF2B5EF4-FFF2-40B4-BE49-F238E27FC236}">
                  <a16:creationId xmlns:a16="http://schemas.microsoft.com/office/drawing/2014/main" xmlns="" id="{CA46B8B7-ABA4-46F8-8C15-89F84A73BAF6}"/>
                </a:ext>
              </a:extLst>
            </p:cNvPr>
            <p:cNvSpPr/>
            <p:nvPr/>
          </p:nvSpPr>
          <p:spPr>
            <a:xfrm rot="2700000">
              <a:off x="2223425" y="1104706"/>
              <a:ext cx="261214" cy="261214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xmlns="" id="{EA2789F9-211D-4AB8-ADC7-2836867CF977}"/>
              </a:ext>
            </a:extLst>
          </p:cNvPr>
          <p:cNvGrpSpPr/>
          <p:nvPr/>
        </p:nvGrpSpPr>
        <p:grpSpPr>
          <a:xfrm>
            <a:off x="855485" y="3082477"/>
            <a:ext cx="1188052" cy="1214673"/>
            <a:chOff x="1779602" y="1104706"/>
            <a:chExt cx="1188052" cy="1214673"/>
          </a:xfrm>
          <a:solidFill>
            <a:schemeClr val="accent2"/>
          </a:solidFill>
        </p:grpSpPr>
        <p:sp>
          <p:nvSpPr>
            <p:cNvPr id="22" name="Block Arc 21">
              <a:extLst>
                <a:ext uri="{FF2B5EF4-FFF2-40B4-BE49-F238E27FC236}">
                  <a16:creationId xmlns:a16="http://schemas.microsoft.com/office/drawing/2014/main" xmlns="" id="{F75824BE-77DE-45DE-A4D0-0CAA0A8C2631}"/>
                </a:ext>
              </a:extLst>
            </p:cNvPr>
            <p:cNvSpPr/>
            <p:nvPr/>
          </p:nvSpPr>
          <p:spPr>
            <a:xfrm rot="5400000">
              <a:off x="1779602" y="1131327"/>
              <a:ext cx="1188052" cy="1188052"/>
            </a:xfrm>
            <a:prstGeom prst="blockArc">
              <a:avLst>
                <a:gd name="adj1" fmla="val 10473157"/>
                <a:gd name="adj2" fmla="val 203130"/>
                <a:gd name="adj3" fmla="val 1863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3" name="Right Triangle 22">
              <a:extLst>
                <a:ext uri="{FF2B5EF4-FFF2-40B4-BE49-F238E27FC236}">
                  <a16:creationId xmlns:a16="http://schemas.microsoft.com/office/drawing/2014/main" xmlns="" id="{B9B8190E-0084-43E2-8671-D306DE315282}"/>
                </a:ext>
              </a:extLst>
            </p:cNvPr>
            <p:cNvSpPr/>
            <p:nvPr/>
          </p:nvSpPr>
          <p:spPr>
            <a:xfrm rot="2700000">
              <a:off x="2223425" y="1104706"/>
              <a:ext cx="261214" cy="261214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7670ED86-F88C-44AF-AA0E-D0260B532C79}"/>
              </a:ext>
            </a:extLst>
          </p:cNvPr>
          <p:cNvGrpSpPr/>
          <p:nvPr/>
        </p:nvGrpSpPr>
        <p:grpSpPr>
          <a:xfrm>
            <a:off x="2313824" y="1361539"/>
            <a:ext cx="8110335" cy="646331"/>
            <a:chOff x="3017857" y="4307149"/>
            <a:chExt cx="5686731" cy="646331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D0E43618-660D-45A3-B041-489A656BB3D2}"/>
                </a:ext>
              </a:extLst>
            </p:cNvPr>
            <p:cNvSpPr txBox="1"/>
            <p:nvPr/>
          </p:nvSpPr>
          <p:spPr>
            <a:xfrm>
              <a:off x="3017857" y="4560313"/>
              <a:ext cx="56049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  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E55A125A-8E2B-407D-B71A-BF71459CE168}"/>
                </a:ext>
              </a:extLst>
            </p:cNvPr>
            <p:cNvSpPr txBox="1"/>
            <p:nvPr/>
          </p:nvSpPr>
          <p:spPr>
            <a:xfrm>
              <a:off x="3039576" y="4307149"/>
              <a:ext cx="56650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Kongres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Bahasa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Indonesia I di Solo (25-27 </a:t>
              </a:r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Juni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1938)</a:t>
              </a:r>
            </a:p>
            <a:p>
              <a:r>
                <a:rPr lang="en-GB" altLang="ko-KR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Peletak</a:t>
              </a:r>
              <a:r>
                <a:rPr lang="en-GB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dasar</a:t>
              </a:r>
              <a:r>
                <a:rPr lang="en-GB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sistematis</a:t>
              </a:r>
              <a:r>
                <a:rPr lang="en-GB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istilah</a:t>
              </a:r>
              <a:r>
                <a:rPr lang="en-GB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Indonesia, </a:t>
              </a:r>
              <a:r>
                <a:rPr lang="en-GB" altLang="ko-KR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muncul</a:t>
              </a:r>
              <a:r>
                <a:rPr lang="en-GB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tata</a:t>
              </a:r>
              <a:r>
                <a:rPr lang="en-GB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bahasa</a:t>
              </a:r>
              <a:r>
                <a:rPr lang="en-GB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baru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ED5DCEC2-1539-4FFD-99DF-AF96667C8A14}"/>
              </a:ext>
            </a:extLst>
          </p:cNvPr>
          <p:cNvGrpSpPr/>
          <p:nvPr/>
        </p:nvGrpSpPr>
        <p:grpSpPr>
          <a:xfrm>
            <a:off x="2331719" y="2313396"/>
            <a:ext cx="8808901" cy="1129804"/>
            <a:chOff x="3029444" y="4261506"/>
            <a:chExt cx="5704163" cy="1129804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AF181E77-CBCD-42AE-B334-3C09F4B6A91F}"/>
                </a:ext>
              </a:extLst>
            </p:cNvPr>
            <p:cNvSpPr txBox="1"/>
            <p:nvPr/>
          </p:nvSpPr>
          <p:spPr>
            <a:xfrm>
              <a:off x="3029444" y="4560313"/>
              <a:ext cx="559340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" indent="0">
                <a:buNone/>
              </a:pPr>
              <a:r>
                <a:rPr lang="en-GB" sz="1600" dirty="0" err="1"/>
                <a:t>Peletak</a:t>
              </a:r>
              <a:r>
                <a:rPr lang="en-GB" sz="1600" dirty="0"/>
                <a:t> </a:t>
              </a:r>
              <a:r>
                <a:rPr lang="en-GB" sz="1600" dirty="0" err="1"/>
                <a:t>dasar</a:t>
              </a:r>
              <a:r>
                <a:rPr lang="en-GB" sz="1600" dirty="0"/>
                <a:t> </a:t>
              </a:r>
              <a:r>
                <a:rPr lang="en-GB" sz="1600" dirty="0" err="1"/>
                <a:t>sebagai</a:t>
              </a:r>
              <a:r>
                <a:rPr lang="en-GB" sz="1600" dirty="0"/>
                <a:t> </a:t>
              </a:r>
              <a:r>
                <a:rPr lang="en-GB" sz="1600" dirty="0" err="1"/>
                <a:t>bahasa</a:t>
              </a:r>
              <a:r>
                <a:rPr lang="en-GB" sz="1600" dirty="0"/>
                <a:t> </a:t>
              </a:r>
              <a:r>
                <a:rPr lang="en-GB" sz="1600" dirty="0" err="1"/>
                <a:t>kebangsaan</a:t>
              </a:r>
              <a:r>
                <a:rPr lang="en-GB" sz="1600" dirty="0"/>
                <a:t>;  </a:t>
              </a:r>
            </a:p>
            <a:p>
              <a:pPr marL="45720"/>
              <a:r>
                <a:rPr lang="en-GB" sz="1600" dirty="0"/>
                <a:t>16-8-1972 (EYD) 31 -8-1972 (</a:t>
              </a:r>
              <a:r>
                <a:rPr lang="en-GB" sz="1600" dirty="0" err="1"/>
                <a:t>pedoman</a:t>
              </a:r>
              <a:r>
                <a:rPr lang="en-GB" sz="1600" dirty="0"/>
                <a:t> </a:t>
              </a:r>
              <a:r>
                <a:rPr lang="en-GB" sz="1600" dirty="0" err="1"/>
                <a:t>pembentukan</a:t>
              </a:r>
              <a:r>
                <a:rPr lang="en-GB" sz="1600" dirty="0"/>
                <a:t> </a:t>
              </a:r>
              <a:r>
                <a:rPr lang="en-GB" sz="1600" dirty="0" err="1"/>
                <a:t>istilah</a:t>
              </a:r>
              <a:r>
                <a:rPr lang="en-GB" sz="1600" dirty="0"/>
                <a:t>)</a:t>
              </a:r>
              <a:r>
                <a:rPr lang="en-GB" sz="1600" dirty="0">
                  <a:sym typeface="Wingdings" panose="05000000000000000000" pitchFamily="2" charset="2"/>
                </a:rPr>
                <a:t> </a:t>
              </a:r>
              <a:r>
                <a:rPr lang="en-GB" sz="1600" dirty="0" err="1">
                  <a:sym typeface="Wingdings" panose="05000000000000000000" pitchFamily="2" charset="2"/>
                </a:rPr>
                <a:t>Kepres</a:t>
              </a:r>
              <a:r>
                <a:rPr lang="en-GB" sz="1600" dirty="0">
                  <a:sym typeface="Wingdings" panose="05000000000000000000" pitchFamily="2" charset="2"/>
                </a:rPr>
                <a:t> no 57 </a:t>
              </a:r>
              <a:r>
                <a:rPr lang="en-GB" sz="1600" dirty="0" err="1">
                  <a:sym typeface="Wingdings" panose="05000000000000000000" pitchFamily="2" charset="2"/>
                </a:rPr>
                <a:t>tahun</a:t>
              </a:r>
              <a:r>
                <a:rPr lang="en-GB" sz="1600" dirty="0">
                  <a:sym typeface="Wingdings" panose="05000000000000000000" pitchFamily="2" charset="2"/>
                </a:rPr>
                <a:t> 1972</a:t>
              </a:r>
              <a:endParaRPr lang="en-GB" sz="1600" dirty="0"/>
            </a:p>
            <a:p>
              <a:pPr marL="45720" indent="0">
                <a:buNone/>
              </a:pPr>
              <a:endParaRPr lang="en-GB" sz="160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191C07AC-BA01-44E9-B629-86419EBED256}"/>
                </a:ext>
              </a:extLst>
            </p:cNvPr>
            <p:cNvSpPr txBox="1"/>
            <p:nvPr/>
          </p:nvSpPr>
          <p:spPr>
            <a:xfrm>
              <a:off x="3046875" y="4261506"/>
              <a:ext cx="56867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Kongres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Bahasa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Indonesia II di Medan (28 Okt-2 Nov  1954)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C0C26F19-F7B5-4BAD-8E3E-F40DF066570E}"/>
              </a:ext>
            </a:extLst>
          </p:cNvPr>
          <p:cNvGrpSpPr/>
          <p:nvPr/>
        </p:nvGrpSpPr>
        <p:grpSpPr>
          <a:xfrm>
            <a:off x="2313824" y="3294033"/>
            <a:ext cx="8780824" cy="654222"/>
            <a:chOff x="3017857" y="4244645"/>
            <a:chExt cx="5706865" cy="654222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F14CB549-68B7-44B8-B083-F1BD277E5C0C}"/>
                </a:ext>
              </a:extLst>
            </p:cNvPr>
            <p:cNvSpPr txBox="1"/>
            <p:nvPr/>
          </p:nvSpPr>
          <p:spPr>
            <a:xfrm>
              <a:off x="3017857" y="4560313"/>
              <a:ext cx="56049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" indent="0">
                <a:buNone/>
              </a:pPr>
              <a:r>
                <a:rPr lang="en-GB" sz="1600" dirty="0" err="1"/>
                <a:t>Memantapkan</a:t>
              </a:r>
              <a:r>
                <a:rPr lang="en-GB" sz="1600" dirty="0"/>
                <a:t> </a:t>
              </a:r>
              <a:r>
                <a:rPr lang="en-GB" sz="1600" dirty="0" err="1"/>
                <a:t>kedudukan</a:t>
              </a:r>
              <a:r>
                <a:rPr lang="en-GB" sz="1600" dirty="0"/>
                <a:t> </a:t>
              </a:r>
              <a:r>
                <a:rPr lang="en-GB" sz="1600" dirty="0" err="1"/>
                <a:t>dan</a:t>
              </a:r>
              <a:r>
                <a:rPr lang="en-GB" sz="1600" dirty="0"/>
                <a:t> </a:t>
              </a:r>
              <a:r>
                <a:rPr lang="en-GB" sz="1600" dirty="0" err="1"/>
                <a:t>fungsi</a:t>
              </a:r>
              <a:r>
                <a:rPr lang="en-GB" sz="1600" dirty="0"/>
                <a:t> </a:t>
              </a:r>
              <a:r>
                <a:rPr lang="en-GB" sz="1600" dirty="0" err="1"/>
                <a:t>Bahasa</a:t>
              </a:r>
              <a:r>
                <a:rPr lang="en-GB" sz="1600" dirty="0"/>
                <a:t> Indonesia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="" id="{23C77031-B6AA-4CEF-AF27-EB4AEDF6E12C}"/>
                </a:ext>
              </a:extLst>
            </p:cNvPr>
            <p:cNvSpPr txBox="1"/>
            <p:nvPr/>
          </p:nvSpPr>
          <p:spPr>
            <a:xfrm>
              <a:off x="3037990" y="4244645"/>
              <a:ext cx="56867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Kongres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Bahasa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Indonesia III di Jakarta (28 </a:t>
              </a:r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Okt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- 3 Nov 1978)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C0AAC539-BBF9-4711-AAE6-BA7AEFB5C928}"/>
              </a:ext>
            </a:extLst>
          </p:cNvPr>
          <p:cNvGrpSpPr/>
          <p:nvPr/>
        </p:nvGrpSpPr>
        <p:grpSpPr>
          <a:xfrm>
            <a:off x="2322882" y="5278379"/>
            <a:ext cx="8749846" cy="898899"/>
            <a:chOff x="3017857" y="4246189"/>
            <a:chExt cx="5711547" cy="898899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987A773F-B0B5-434E-9A66-CCE658247B83}"/>
                </a:ext>
              </a:extLst>
            </p:cNvPr>
            <p:cNvSpPr txBox="1"/>
            <p:nvPr/>
          </p:nvSpPr>
          <p:spPr>
            <a:xfrm>
              <a:off x="3017857" y="4560313"/>
              <a:ext cx="571154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" indent="0">
                <a:buNone/>
              </a:pPr>
              <a:r>
                <a:rPr lang="en-GB" sz="1600" dirty="0" err="1"/>
                <a:t>Dihadiri</a:t>
              </a:r>
              <a:r>
                <a:rPr lang="en-GB" sz="1600" dirty="0"/>
                <a:t> 700 </a:t>
              </a:r>
              <a:r>
                <a:rPr lang="en-GB" sz="1600" dirty="0" err="1"/>
                <a:t>pakar</a:t>
              </a:r>
              <a:r>
                <a:rPr lang="en-GB" sz="1600" dirty="0"/>
                <a:t> </a:t>
              </a:r>
              <a:r>
                <a:rPr lang="en-GB" sz="1600" dirty="0" err="1"/>
                <a:t>Bahasa</a:t>
              </a:r>
              <a:r>
                <a:rPr lang="en-GB" sz="1600" dirty="0"/>
                <a:t> Indonesia + </a:t>
              </a:r>
              <a:r>
                <a:rPr lang="en-GB" sz="1600" dirty="0" err="1"/>
                <a:t>bbrp</a:t>
              </a:r>
              <a:r>
                <a:rPr lang="en-GB" sz="1600" dirty="0"/>
                <a:t> Negara Brunei, Malaysia, </a:t>
              </a:r>
              <a:r>
                <a:rPr lang="en-GB" sz="1600" dirty="0" err="1"/>
                <a:t>Singapura</a:t>
              </a:r>
              <a:r>
                <a:rPr lang="en-GB" sz="1600" dirty="0"/>
                <a:t>, </a:t>
              </a:r>
              <a:r>
                <a:rPr lang="en-GB" sz="1600" dirty="0" err="1"/>
                <a:t>Belanda</a:t>
              </a:r>
              <a:r>
                <a:rPr lang="en-GB" sz="1600" dirty="0"/>
                <a:t>, </a:t>
              </a:r>
              <a:r>
                <a:rPr lang="en-GB" sz="1600" dirty="0" err="1"/>
                <a:t>Jerman</a:t>
              </a:r>
              <a:r>
                <a:rPr lang="en-GB" sz="1600" dirty="0"/>
                <a:t> &amp; Australia </a:t>
              </a:r>
              <a:r>
                <a:rPr lang="en-GB" sz="1600" dirty="0">
                  <a:sym typeface="Wingdings" panose="05000000000000000000" pitchFamily="2" charset="2"/>
                </a:rPr>
                <a:t> </a:t>
              </a:r>
              <a:r>
                <a:rPr lang="en-GB" sz="1600" dirty="0" err="1">
                  <a:sym typeface="Wingdings" panose="05000000000000000000" pitchFamily="2" charset="2"/>
                </a:rPr>
                <a:t>Kamus</a:t>
              </a:r>
              <a:r>
                <a:rPr lang="en-GB" sz="1600" dirty="0">
                  <a:sym typeface="Wingdings" panose="05000000000000000000" pitchFamily="2" charset="2"/>
                </a:rPr>
                <a:t> </a:t>
              </a:r>
              <a:r>
                <a:rPr lang="en-GB" sz="1600" dirty="0" err="1">
                  <a:sym typeface="Wingdings" panose="05000000000000000000" pitchFamily="2" charset="2"/>
                </a:rPr>
                <a:t>Besar</a:t>
              </a:r>
              <a:r>
                <a:rPr lang="en-GB" sz="1600" dirty="0">
                  <a:sym typeface="Wingdings" panose="05000000000000000000" pitchFamily="2" charset="2"/>
                </a:rPr>
                <a:t> </a:t>
              </a:r>
              <a:r>
                <a:rPr lang="en-GB" sz="1600" dirty="0" err="1">
                  <a:sym typeface="Wingdings" panose="05000000000000000000" pitchFamily="2" charset="2"/>
                </a:rPr>
                <a:t>Bahasa</a:t>
              </a:r>
              <a:r>
                <a:rPr lang="en-GB" sz="1600" dirty="0">
                  <a:sym typeface="Wingdings" panose="05000000000000000000" pitchFamily="2" charset="2"/>
                </a:rPr>
                <a:t> Indonesia + Tata </a:t>
              </a:r>
              <a:r>
                <a:rPr lang="en-GB" sz="1600" dirty="0" err="1">
                  <a:sym typeface="Wingdings" panose="05000000000000000000" pitchFamily="2" charset="2"/>
                </a:rPr>
                <a:t>Bahasa</a:t>
              </a:r>
              <a:r>
                <a:rPr lang="en-GB" sz="1600" dirty="0">
                  <a:sym typeface="Wingdings" panose="05000000000000000000" pitchFamily="2" charset="2"/>
                </a:rPr>
                <a:t> Baku </a:t>
              </a:r>
              <a:r>
                <a:rPr lang="en-GB" sz="1600" dirty="0" err="1">
                  <a:sym typeface="Wingdings" panose="05000000000000000000" pitchFamily="2" charset="2"/>
                </a:rPr>
                <a:t>Bahasa</a:t>
              </a:r>
              <a:r>
                <a:rPr lang="en-GB" sz="1600" dirty="0">
                  <a:sym typeface="Wingdings" panose="05000000000000000000" pitchFamily="2" charset="2"/>
                </a:rPr>
                <a:t> Indonesia</a:t>
              </a:r>
              <a:r>
                <a:rPr lang="en-GB" sz="1600" dirty="0"/>
                <a:t> 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xmlns="" id="{CAB3FE61-906B-433A-A1C8-D69431DD5512}"/>
                </a:ext>
              </a:extLst>
            </p:cNvPr>
            <p:cNvSpPr txBox="1"/>
            <p:nvPr/>
          </p:nvSpPr>
          <p:spPr>
            <a:xfrm>
              <a:off x="3017857" y="4246189"/>
              <a:ext cx="560499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Kongres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Bahasa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Indonesia V di Jakarta (27 </a:t>
              </a:r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Okt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– 3 Nov 1988)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xmlns="" id="{746A9CB8-855A-438E-815C-9CC4D6395D43}"/>
              </a:ext>
            </a:extLst>
          </p:cNvPr>
          <p:cNvGrpSpPr/>
          <p:nvPr/>
        </p:nvGrpSpPr>
        <p:grpSpPr>
          <a:xfrm>
            <a:off x="8951976" y="1202270"/>
            <a:ext cx="2236976" cy="475860"/>
            <a:chOff x="1487532" y="2017033"/>
            <a:chExt cx="2952328" cy="376914"/>
          </a:xfrm>
        </p:grpSpPr>
        <p:sp>
          <p:nvSpPr>
            <p:cNvPr id="40" name="Rectangle 9">
              <a:extLst>
                <a:ext uri="{FF2B5EF4-FFF2-40B4-BE49-F238E27FC236}">
                  <a16:creationId xmlns:a16="http://schemas.microsoft.com/office/drawing/2014/main" xmlns="" id="{E9F9E0C1-D5A6-4617-8070-D67CBA2B3EFA}"/>
                </a:ext>
              </a:extLst>
            </p:cNvPr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1" name="Rectangle 6">
              <a:extLst>
                <a:ext uri="{FF2B5EF4-FFF2-40B4-BE49-F238E27FC236}">
                  <a16:creationId xmlns:a16="http://schemas.microsoft.com/office/drawing/2014/main" xmlns="" id="{C7E5B4DA-8BF8-4E04-AC15-15FBC1E6020B}"/>
                </a:ext>
              </a:extLst>
            </p:cNvPr>
            <p:cNvSpPr/>
            <p:nvPr/>
          </p:nvSpPr>
          <p:spPr>
            <a:xfrm flipH="1">
              <a:off x="1487532" y="2017033"/>
              <a:ext cx="2952328" cy="288033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xmlns="" id="{4CC6F952-4FCE-48E8-B904-03839C11B1F2}"/>
              </a:ext>
            </a:extLst>
          </p:cNvPr>
          <p:cNvGrpSpPr/>
          <p:nvPr/>
        </p:nvGrpSpPr>
        <p:grpSpPr>
          <a:xfrm>
            <a:off x="9756648" y="2183912"/>
            <a:ext cx="1503780" cy="475860"/>
            <a:chOff x="1487532" y="2017033"/>
            <a:chExt cx="2952328" cy="376914"/>
          </a:xfrm>
        </p:grpSpPr>
        <p:sp>
          <p:nvSpPr>
            <p:cNvPr id="43" name="Rectangle 9">
              <a:extLst>
                <a:ext uri="{FF2B5EF4-FFF2-40B4-BE49-F238E27FC236}">
                  <a16:creationId xmlns:a16="http://schemas.microsoft.com/office/drawing/2014/main" xmlns="" id="{68A61AB8-3AE0-473A-8C3B-C89B04A8F17B}"/>
                </a:ext>
              </a:extLst>
            </p:cNvPr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4" name="Rectangle 6">
              <a:extLst>
                <a:ext uri="{FF2B5EF4-FFF2-40B4-BE49-F238E27FC236}">
                  <a16:creationId xmlns:a16="http://schemas.microsoft.com/office/drawing/2014/main" xmlns="" id="{1F531FAC-41FA-43E7-8507-0642DBDACB5C}"/>
                </a:ext>
              </a:extLst>
            </p:cNvPr>
            <p:cNvSpPr/>
            <p:nvPr/>
          </p:nvSpPr>
          <p:spPr>
            <a:xfrm flipH="1">
              <a:off x="1487532" y="2017033"/>
              <a:ext cx="2952328" cy="288033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xmlns="" id="{8476D29A-0FC5-42F2-9B1F-25B0B6517E4F}"/>
              </a:ext>
            </a:extLst>
          </p:cNvPr>
          <p:cNvGrpSpPr/>
          <p:nvPr/>
        </p:nvGrpSpPr>
        <p:grpSpPr>
          <a:xfrm>
            <a:off x="10085832" y="3166294"/>
            <a:ext cx="1103120" cy="475860"/>
            <a:chOff x="1487532" y="2017033"/>
            <a:chExt cx="2952328" cy="376914"/>
          </a:xfrm>
        </p:grpSpPr>
        <p:sp>
          <p:nvSpPr>
            <p:cNvPr id="46" name="Rectangle 9">
              <a:extLst>
                <a:ext uri="{FF2B5EF4-FFF2-40B4-BE49-F238E27FC236}">
                  <a16:creationId xmlns:a16="http://schemas.microsoft.com/office/drawing/2014/main" xmlns="" id="{28721C94-BEF6-4002-9ED4-B25B436D0D59}"/>
                </a:ext>
              </a:extLst>
            </p:cNvPr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7" name="Rectangle 6">
              <a:extLst>
                <a:ext uri="{FF2B5EF4-FFF2-40B4-BE49-F238E27FC236}">
                  <a16:creationId xmlns:a16="http://schemas.microsoft.com/office/drawing/2014/main" xmlns="" id="{04458C3C-6339-47BC-B83B-815C57A36581}"/>
                </a:ext>
              </a:extLst>
            </p:cNvPr>
            <p:cNvSpPr/>
            <p:nvPr/>
          </p:nvSpPr>
          <p:spPr>
            <a:xfrm flipH="1">
              <a:off x="1487532" y="2017033"/>
              <a:ext cx="2952328" cy="288033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xmlns="" id="{8164ED04-E5AA-41A5-B30A-3A220607DCB4}"/>
              </a:ext>
            </a:extLst>
          </p:cNvPr>
          <p:cNvGrpSpPr/>
          <p:nvPr/>
        </p:nvGrpSpPr>
        <p:grpSpPr>
          <a:xfrm>
            <a:off x="10222991" y="5133608"/>
            <a:ext cx="975017" cy="475860"/>
            <a:chOff x="1487532" y="2017033"/>
            <a:chExt cx="2952328" cy="376914"/>
          </a:xfrm>
        </p:grpSpPr>
        <p:sp>
          <p:nvSpPr>
            <p:cNvPr id="49" name="Rectangle 9">
              <a:extLst>
                <a:ext uri="{FF2B5EF4-FFF2-40B4-BE49-F238E27FC236}">
                  <a16:creationId xmlns:a16="http://schemas.microsoft.com/office/drawing/2014/main" xmlns="" id="{A0EA57AA-0746-44C1-BE1F-45EFAD8C916C}"/>
                </a:ext>
              </a:extLst>
            </p:cNvPr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0" name="Rectangle 6">
              <a:extLst>
                <a:ext uri="{FF2B5EF4-FFF2-40B4-BE49-F238E27FC236}">
                  <a16:creationId xmlns:a16="http://schemas.microsoft.com/office/drawing/2014/main" xmlns="" id="{95EEB0DD-31EE-4C65-9B94-7C7EF746E546}"/>
                </a:ext>
              </a:extLst>
            </p:cNvPr>
            <p:cNvSpPr/>
            <p:nvPr/>
          </p:nvSpPr>
          <p:spPr>
            <a:xfrm flipH="1">
              <a:off x="1487532" y="2017033"/>
              <a:ext cx="2952328" cy="288033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5" name="Chevron 69">
            <a:extLst>
              <a:ext uri="{FF2B5EF4-FFF2-40B4-BE49-F238E27FC236}">
                <a16:creationId xmlns:a16="http://schemas.microsoft.com/office/drawing/2014/main" xmlns="" id="{DD37873A-1F99-4E94-90F5-FEDD0FDBCAA4}"/>
              </a:ext>
            </a:extLst>
          </p:cNvPr>
          <p:cNvSpPr/>
          <p:nvPr/>
        </p:nvSpPr>
        <p:spPr>
          <a:xfrm>
            <a:off x="9183318" y="2728623"/>
            <a:ext cx="72000" cy="72000"/>
          </a:xfrm>
          <a:prstGeom prst="chevron">
            <a:avLst>
              <a:gd name="adj" fmla="val 6522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xmlns="" id="{27CB4732-19F4-41D3-A198-2FB2954A36A4}"/>
              </a:ext>
            </a:extLst>
          </p:cNvPr>
          <p:cNvSpPr/>
          <p:nvPr/>
        </p:nvSpPr>
        <p:spPr>
          <a:xfrm>
            <a:off x="1867585" y="4233090"/>
            <a:ext cx="9196087" cy="87028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xmlns="" id="{CB450084-1643-433D-B6AB-585F3E0F97A9}"/>
              </a:ext>
            </a:extLst>
          </p:cNvPr>
          <p:cNvSpPr/>
          <p:nvPr/>
        </p:nvSpPr>
        <p:spPr>
          <a:xfrm>
            <a:off x="1230599" y="4448233"/>
            <a:ext cx="499800" cy="499800"/>
          </a:xfrm>
          <a:prstGeom prst="ellipse">
            <a:avLst/>
          </a:prstGeom>
          <a:solidFill>
            <a:schemeClr val="accent4"/>
          </a:solidFill>
          <a:ln w="825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xmlns="" id="{9F7C2B50-12FD-448B-BC57-CF0F47869093}"/>
              </a:ext>
            </a:extLst>
          </p:cNvPr>
          <p:cNvSpPr txBox="1"/>
          <p:nvPr/>
        </p:nvSpPr>
        <p:spPr>
          <a:xfrm>
            <a:off x="1276199" y="4444219"/>
            <a:ext cx="408605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id-ID" altLang="ko-KR" sz="2700" b="1" dirty="0">
                <a:solidFill>
                  <a:schemeClr val="bg1"/>
                </a:solidFill>
              </a:rPr>
              <a:t>4</a:t>
            </a:r>
            <a:endParaRPr lang="ko-KR" altLang="en-US" sz="2700" b="1" dirty="0">
              <a:solidFill>
                <a:schemeClr val="bg1"/>
              </a:solidFill>
            </a:endParaRP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xmlns="" id="{7670ED86-F88C-44AF-AA0E-D0260B532C79}"/>
              </a:ext>
            </a:extLst>
          </p:cNvPr>
          <p:cNvGrpSpPr/>
          <p:nvPr/>
        </p:nvGrpSpPr>
        <p:grpSpPr>
          <a:xfrm>
            <a:off x="2313824" y="4253179"/>
            <a:ext cx="8721021" cy="1083565"/>
            <a:chOff x="3017857" y="4246189"/>
            <a:chExt cx="5686732" cy="1083565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D0E43618-660D-45A3-B041-489A656BB3D2}"/>
                </a:ext>
              </a:extLst>
            </p:cNvPr>
            <p:cNvSpPr txBox="1"/>
            <p:nvPr/>
          </p:nvSpPr>
          <p:spPr>
            <a:xfrm>
              <a:off x="3082960" y="4560313"/>
              <a:ext cx="553989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 err="1"/>
                <a:t>Pengembangan</a:t>
              </a:r>
              <a:r>
                <a:rPr lang="en-GB" sz="1600" dirty="0"/>
                <a:t> </a:t>
              </a:r>
              <a:r>
                <a:rPr lang="en-GB" sz="1600" dirty="0" err="1"/>
                <a:t>Bahasa</a:t>
              </a:r>
              <a:r>
                <a:rPr lang="en-GB" sz="1600" dirty="0"/>
                <a:t> Indonesia </a:t>
              </a:r>
              <a:r>
                <a:rPr lang="en-GB" sz="1600" dirty="0" err="1"/>
                <a:t>dalam</a:t>
              </a:r>
              <a:r>
                <a:rPr lang="en-GB" sz="1600" dirty="0"/>
                <a:t> GBHN, </a:t>
              </a:r>
              <a:r>
                <a:rPr lang="en-GB" sz="1600" dirty="0" err="1"/>
                <a:t>penggunaan</a:t>
              </a:r>
              <a:r>
                <a:rPr lang="en-GB" sz="1600" dirty="0"/>
                <a:t> </a:t>
              </a:r>
              <a:r>
                <a:rPr lang="en-GB" sz="1600" dirty="0" err="1"/>
                <a:t>Bahasa</a:t>
              </a:r>
              <a:r>
                <a:rPr lang="en-GB" sz="1600" dirty="0"/>
                <a:t> Indonesia </a:t>
              </a:r>
              <a:r>
                <a:rPr lang="en-GB" sz="1600" dirty="0" err="1"/>
                <a:t>dengan</a:t>
              </a:r>
              <a:r>
                <a:rPr lang="en-GB" sz="1600" dirty="0"/>
                <a:t>   </a:t>
              </a:r>
              <a:r>
                <a:rPr lang="en-GB" sz="1600" dirty="0" err="1"/>
                <a:t>baik</a:t>
              </a:r>
              <a:r>
                <a:rPr lang="en-GB" sz="1600" dirty="0"/>
                <a:t> </a:t>
              </a:r>
              <a:r>
                <a:rPr lang="en-GB" sz="1600" dirty="0" err="1"/>
                <a:t>dan</a:t>
              </a:r>
              <a:r>
                <a:rPr lang="en-GB" sz="1600" dirty="0"/>
                <a:t> </a:t>
              </a:r>
              <a:r>
                <a:rPr lang="en-GB" sz="1600" dirty="0" err="1"/>
                <a:t>benar</a:t>
              </a:r>
              <a:endParaRPr lang="en-GB" sz="1600" dirty="0"/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 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xmlns="" id="{E55A125A-8E2B-407D-B71A-BF71459CE168}"/>
                </a:ext>
              </a:extLst>
            </p:cNvPr>
            <p:cNvSpPr txBox="1"/>
            <p:nvPr/>
          </p:nvSpPr>
          <p:spPr>
            <a:xfrm>
              <a:off x="3017857" y="4246189"/>
              <a:ext cx="56867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Kongres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Bahasa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Indonesia IV di Jakarta (21 – 26 Nov 1983)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xmlns="" id="{746A9CB8-855A-438E-815C-9CC4D6395D43}"/>
              </a:ext>
            </a:extLst>
          </p:cNvPr>
          <p:cNvGrpSpPr/>
          <p:nvPr/>
        </p:nvGrpSpPr>
        <p:grpSpPr>
          <a:xfrm>
            <a:off x="10307591" y="4154870"/>
            <a:ext cx="881362" cy="475860"/>
            <a:chOff x="1487532" y="2017033"/>
            <a:chExt cx="2952328" cy="376914"/>
          </a:xfrm>
        </p:grpSpPr>
        <p:sp>
          <p:nvSpPr>
            <p:cNvPr id="82" name="Rectangle 9">
              <a:extLst>
                <a:ext uri="{FF2B5EF4-FFF2-40B4-BE49-F238E27FC236}">
                  <a16:creationId xmlns:a16="http://schemas.microsoft.com/office/drawing/2014/main" xmlns="" id="{E9F9E0C1-D5A6-4617-8070-D67CBA2B3EFA}"/>
                </a:ext>
              </a:extLst>
            </p:cNvPr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Rectangle 6">
              <a:extLst>
                <a:ext uri="{FF2B5EF4-FFF2-40B4-BE49-F238E27FC236}">
                  <a16:creationId xmlns:a16="http://schemas.microsoft.com/office/drawing/2014/main" xmlns="" id="{C7E5B4DA-8BF8-4E04-AC15-15FBC1E6020B}"/>
                </a:ext>
              </a:extLst>
            </p:cNvPr>
            <p:cNvSpPr/>
            <p:nvPr/>
          </p:nvSpPr>
          <p:spPr>
            <a:xfrm flipH="1">
              <a:off x="1487532" y="2017033"/>
              <a:ext cx="2952328" cy="288033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xmlns="" id="{A456F21D-8ECF-4696-B333-9D2B54EC3EEA}"/>
              </a:ext>
            </a:extLst>
          </p:cNvPr>
          <p:cNvGrpSpPr/>
          <p:nvPr/>
        </p:nvGrpSpPr>
        <p:grpSpPr>
          <a:xfrm>
            <a:off x="835889" y="4085361"/>
            <a:ext cx="1188052" cy="1214673"/>
            <a:chOff x="1779602" y="1104706"/>
            <a:chExt cx="1188052" cy="1214673"/>
          </a:xfrm>
          <a:solidFill>
            <a:schemeClr val="accent4"/>
          </a:solidFill>
        </p:grpSpPr>
        <p:sp>
          <p:nvSpPr>
            <p:cNvPr id="91" name="Block Arc 90">
              <a:extLst>
                <a:ext uri="{FF2B5EF4-FFF2-40B4-BE49-F238E27FC236}">
                  <a16:creationId xmlns:a16="http://schemas.microsoft.com/office/drawing/2014/main" xmlns="" id="{BE5B7B23-0A85-4003-922E-8CD60D92A849}"/>
                </a:ext>
              </a:extLst>
            </p:cNvPr>
            <p:cNvSpPr/>
            <p:nvPr/>
          </p:nvSpPr>
          <p:spPr>
            <a:xfrm rot="5400000">
              <a:off x="1779602" y="1131327"/>
              <a:ext cx="1188052" cy="1188052"/>
            </a:xfrm>
            <a:prstGeom prst="blockArc">
              <a:avLst>
                <a:gd name="adj1" fmla="val 10473157"/>
                <a:gd name="adj2" fmla="val 203130"/>
                <a:gd name="adj3" fmla="val 1863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92" name="Right Triangle 91">
              <a:extLst>
                <a:ext uri="{FF2B5EF4-FFF2-40B4-BE49-F238E27FC236}">
                  <a16:creationId xmlns:a16="http://schemas.microsoft.com/office/drawing/2014/main" xmlns="" id="{D351394C-3D0E-4779-A87A-366FFB207E26}"/>
                </a:ext>
              </a:extLst>
            </p:cNvPr>
            <p:cNvSpPr/>
            <p:nvPr/>
          </p:nvSpPr>
          <p:spPr>
            <a:xfrm rot="2700000">
              <a:off x="2223425" y="1104706"/>
              <a:ext cx="261214" cy="261214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B86D3C28-916F-4997-8D00-027CE85C8AB0}"/>
              </a:ext>
            </a:extLst>
          </p:cNvPr>
          <p:cNvGrpSpPr/>
          <p:nvPr/>
        </p:nvGrpSpPr>
        <p:grpSpPr>
          <a:xfrm>
            <a:off x="895987" y="5056226"/>
            <a:ext cx="1188052" cy="1214673"/>
            <a:chOff x="1779602" y="1104706"/>
            <a:chExt cx="1188052" cy="1214673"/>
          </a:xfrm>
          <a:solidFill>
            <a:schemeClr val="accent1"/>
          </a:solidFill>
        </p:grpSpPr>
        <p:sp>
          <p:nvSpPr>
            <p:cNvPr id="25" name="Block Arc 24">
              <a:extLst>
                <a:ext uri="{FF2B5EF4-FFF2-40B4-BE49-F238E27FC236}">
                  <a16:creationId xmlns:a16="http://schemas.microsoft.com/office/drawing/2014/main" xmlns="" id="{55FBACAA-5BFB-4303-9668-0487CE8F4AB6}"/>
                </a:ext>
              </a:extLst>
            </p:cNvPr>
            <p:cNvSpPr/>
            <p:nvPr/>
          </p:nvSpPr>
          <p:spPr>
            <a:xfrm rot="5400000">
              <a:off x="1779602" y="1131327"/>
              <a:ext cx="1188052" cy="1188052"/>
            </a:xfrm>
            <a:prstGeom prst="blockArc">
              <a:avLst>
                <a:gd name="adj1" fmla="val 10473157"/>
                <a:gd name="adj2" fmla="val 5483321"/>
                <a:gd name="adj3" fmla="val 1697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6" name="Right Triangle 25">
              <a:extLst>
                <a:ext uri="{FF2B5EF4-FFF2-40B4-BE49-F238E27FC236}">
                  <a16:creationId xmlns:a16="http://schemas.microsoft.com/office/drawing/2014/main" xmlns="" id="{FB3CE97E-871A-483B-A44F-4D43F1BEDE2C}"/>
                </a:ext>
              </a:extLst>
            </p:cNvPr>
            <p:cNvSpPr/>
            <p:nvPr/>
          </p:nvSpPr>
          <p:spPr>
            <a:xfrm rot="2700000">
              <a:off x="2223425" y="1104706"/>
              <a:ext cx="261214" cy="261214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</p:spTree>
    <p:extLst>
      <p:ext uri="{BB962C8B-B14F-4D97-AF65-F5344CB8AC3E}">
        <p14:creationId xmlns:p14="http://schemas.microsoft.com/office/powerpoint/2010/main" xmlns="" val="389442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32443"/>
            <a:ext cx="11573197" cy="1031314"/>
          </a:xfrm>
        </p:spPr>
        <p:txBody>
          <a:bodyPr>
            <a:normAutofit fontScale="92500"/>
          </a:bodyPr>
          <a:lstStyle/>
          <a:p>
            <a:r>
              <a:rPr lang="en-US" dirty="0" err="1"/>
              <a:t>Kongres</a:t>
            </a:r>
            <a:r>
              <a:rPr lang="en-US" dirty="0"/>
              <a:t> </a:t>
            </a:r>
            <a:r>
              <a:rPr lang="en-US" dirty="0" err="1"/>
              <a:t>Bahasa-Bahasa</a:t>
            </a:r>
            <a:r>
              <a:rPr lang="en-US" dirty="0"/>
              <a:t> </a:t>
            </a:r>
            <a:r>
              <a:rPr lang="en-US" dirty="0" err="1"/>
              <a:t>Internasional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27CB4732-19F4-41D3-A198-2FB2954A36A4}"/>
              </a:ext>
            </a:extLst>
          </p:cNvPr>
          <p:cNvSpPr/>
          <p:nvPr/>
        </p:nvSpPr>
        <p:spPr>
          <a:xfrm>
            <a:off x="1867585" y="1280490"/>
            <a:ext cx="9964751" cy="87028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A95F1874-7624-4C74-BBA4-96E2DD102648}"/>
              </a:ext>
            </a:extLst>
          </p:cNvPr>
          <p:cNvSpPr/>
          <p:nvPr/>
        </p:nvSpPr>
        <p:spPr>
          <a:xfrm>
            <a:off x="1898561" y="2294220"/>
            <a:ext cx="9964751" cy="74258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8DAC5C6B-3EAC-4289-B5C0-8BF76EB1D856}"/>
              </a:ext>
            </a:extLst>
          </p:cNvPr>
          <p:cNvSpPr/>
          <p:nvPr/>
        </p:nvSpPr>
        <p:spPr>
          <a:xfrm>
            <a:off x="1786435" y="3178917"/>
            <a:ext cx="9964751" cy="78599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E81E2CD8-5D6E-451B-B356-30080C6CFB22}"/>
              </a:ext>
            </a:extLst>
          </p:cNvPr>
          <p:cNvSpPr/>
          <p:nvPr/>
        </p:nvSpPr>
        <p:spPr>
          <a:xfrm>
            <a:off x="1845072" y="5137019"/>
            <a:ext cx="9964751" cy="8702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xmlns="" id="{CB450084-1643-433D-B6AB-585F3E0F97A9}"/>
              </a:ext>
            </a:extLst>
          </p:cNvPr>
          <p:cNvSpPr/>
          <p:nvPr/>
        </p:nvSpPr>
        <p:spPr>
          <a:xfrm>
            <a:off x="1230599" y="1495633"/>
            <a:ext cx="541576" cy="499800"/>
          </a:xfrm>
          <a:prstGeom prst="ellipse">
            <a:avLst/>
          </a:prstGeom>
          <a:solidFill>
            <a:schemeClr val="accent4"/>
          </a:solidFill>
          <a:ln w="825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F7C2B50-12FD-448B-BC57-CF0F47869093}"/>
              </a:ext>
            </a:extLst>
          </p:cNvPr>
          <p:cNvSpPr txBox="1"/>
          <p:nvPr/>
        </p:nvSpPr>
        <p:spPr>
          <a:xfrm>
            <a:off x="1276199" y="1491619"/>
            <a:ext cx="442759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700" b="1" dirty="0">
                <a:solidFill>
                  <a:schemeClr val="bg1"/>
                </a:solidFill>
              </a:rPr>
              <a:t>6</a:t>
            </a:r>
            <a:endParaRPr lang="ko-KR" altLang="en-US" sz="2700" b="1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6D4ECFC7-C1F9-44E1-857A-16ED0164D98E}"/>
              </a:ext>
            </a:extLst>
          </p:cNvPr>
          <p:cNvSpPr/>
          <p:nvPr/>
        </p:nvSpPr>
        <p:spPr>
          <a:xfrm>
            <a:off x="1230599" y="2482853"/>
            <a:ext cx="541576" cy="499800"/>
          </a:xfrm>
          <a:prstGeom prst="ellipse">
            <a:avLst/>
          </a:prstGeom>
          <a:solidFill>
            <a:schemeClr val="accent3"/>
          </a:solidFill>
          <a:ln w="825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C5EBBF6-EE4D-4AB6-957C-5CC7B0F222B3}"/>
              </a:ext>
            </a:extLst>
          </p:cNvPr>
          <p:cNvSpPr txBox="1"/>
          <p:nvPr/>
        </p:nvSpPr>
        <p:spPr>
          <a:xfrm>
            <a:off x="1276199" y="2478839"/>
            <a:ext cx="442759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700" b="1" dirty="0">
                <a:solidFill>
                  <a:schemeClr val="bg1"/>
                </a:solidFill>
              </a:rPr>
              <a:t>7</a:t>
            </a:r>
            <a:endParaRPr lang="ko-KR" altLang="en-US" sz="2700" b="1" dirty="0">
              <a:solidFill>
                <a:schemeClr val="bg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6C522952-4F73-4A89-987C-B39B5170E8AF}"/>
              </a:ext>
            </a:extLst>
          </p:cNvPr>
          <p:cNvSpPr/>
          <p:nvPr/>
        </p:nvSpPr>
        <p:spPr>
          <a:xfrm>
            <a:off x="1230599" y="3470073"/>
            <a:ext cx="541576" cy="499800"/>
          </a:xfrm>
          <a:prstGeom prst="ellipse">
            <a:avLst/>
          </a:prstGeom>
          <a:solidFill>
            <a:schemeClr val="accent6"/>
          </a:solidFill>
          <a:ln w="825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7E21AB34-7DCD-423A-9186-E405C5374A73}"/>
              </a:ext>
            </a:extLst>
          </p:cNvPr>
          <p:cNvSpPr txBox="1"/>
          <p:nvPr/>
        </p:nvSpPr>
        <p:spPr>
          <a:xfrm>
            <a:off x="1276199" y="3466059"/>
            <a:ext cx="442759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700" b="1" dirty="0">
                <a:solidFill>
                  <a:schemeClr val="bg1"/>
                </a:solidFill>
              </a:rPr>
              <a:t>8</a:t>
            </a:r>
            <a:endParaRPr lang="ko-KR" altLang="en-US" sz="2700" b="1" dirty="0">
              <a:solidFill>
                <a:schemeClr val="bg1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241EBBAC-FFD9-46E8-BD5D-ABC25FA07BF7}"/>
              </a:ext>
            </a:extLst>
          </p:cNvPr>
          <p:cNvSpPr/>
          <p:nvPr/>
        </p:nvSpPr>
        <p:spPr>
          <a:xfrm>
            <a:off x="1239655" y="5442594"/>
            <a:ext cx="541576" cy="499800"/>
          </a:xfrm>
          <a:prstGeom prst="ellipse">
            <a:avLst/>
          </a:prstGeom>
          <a:solidFill>
            <a:schemeClr val="accent1"/>
          </a:solidFill>
          <a:ln w="825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17D70073-D3F7-4DAF-BFF4-195335C621D6}"/>
              </a:ext>
            </a:extLst>
          </p:cNvPr>
          <p:cNvSpPr txBox="1"/>
          <p:nvPr/>
        </p:nvSpPr>
        <p:spPr>
          <a:xfrm>
            <a:off x="1106424" y="5438580"/>
            <a:ext cx="813362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2700" b="1" dirty="0">
                <a:solidFill>
                  <a:schemeClr val="bg1"/>
                </a:solidFill>
              </a:rPr>
              <a:t>10</a:t>
            </a:r>
            <a:endParaRPr lang="ko-KR" altLang="en-US" sz="2700" b="1" dirty="0">
              <a:solidFill>
                <a:schemeClr val="bg1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A456F21D-8ECF-4696-B333-9D2B54EC3EEA}"/>
              </a:ext>
            </a:extLst>
          </p:cNvPr>
          <p:cNvGrpSpPr/>
          <p:nvPr/>
        </p:nvGrpSpPr>
        <p:grpSpPr>
          <a:xfrm>
            <a:off x="886473" y="1089426"/>
            <a:ext cx="1188052" cy="1214673"/>
            <a:chOff x="1779602" y="1104706"/>
            <a:chExt cx="1188052" cy="1214673"/>
          </a:xfrm>
          <a:solidFill>
            <a:schemeClr val="accent4"/>
          </a:solidFill>
        </p:grpSpPr>
        <p:sp>
          <p:nvSpPr>
            <p:cNvPr id="16" name="Block Arc 15">
              <a:extLst>
                <a:ext uri="{FF2B5EF4-FFF2-40B4-BE49-F238E27FC236}">
                  <a16:creationId xmlns:a16="http://schemas.microsoft.com/office/drawing/2014/main" xmlns="" id="{BE5B7B23-0A85-4003-922E-8CD60D92A849}"/>
                </a:ext>
              </a:extLst>
            </p:cNvPr>
            <p:cNvSpPr/>
            <p:nvPr/>
          </p:nvSpPr>
          <p:spPr>
            <a:xfrm rot="5400000">
              <a:off x="1779602" y="1131327"/>
              <a:ext cx="1188052" cy="1188052"/>
            </a:xfrm>
            <a:prstGeom prst="blockArc">
              <a:avLst>
                <a:gd name="adj1" fmla="val 10473157"/>
                <a:gd name="adj2" fmla="val 203130"/>
                <a:gd name="adj3" fmla="val 1863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xmlns="" id="{D351394C-3D0E-4779-A87A-366FFB207E26}"/>
                </a:ext>
              </a:extLst>
            </p:cNvPr>
            <p:cNvSpPr/>
            <p:nvPr/>
          </p:nvSpPr>
          <p:spPr>
            <a:xfrm rot="2700000">
              <a:off x="2223425" y="1104706"/>
              <a:ext cx="261214" cy="261214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10418963-4CFA-46FD-9E26-932685D2DA4F}"/>
              </a:ext>
            </a:extLst>
          </p:cNvPr>
          <p:cNvGrpSpPr/>
          <p:nvPr/>
        </p:nvGrpSpPr>
        <p:grpSpPr>
          <a:xfrm>
            <a:off x="879741" y="2102033"/>
            <a:ext cx="1188052" cy="1214673"/>
            <a:chOff x="1779602" y="1104706"/>
            <a:chExt cx="1188052" cy="1214673"/>
          </a:xfrm>
          <a:solidFill>
            <a:schemeClr val="accent3"/>
          </a:solidFill>
        </p:grpSpPr>
        <p:sp>
          <p:nvSpPr>
            <p:cNvPr id="19" name="Block Arc 18">
              <a:extLst>
                <a:ext uri="{FF2B5EF4-FFF2-40B4-BE49-F238E27FC236}">
                  <a16:creationId xmlns:a16="http://schemas.microsoft.com/office/drawing/2014/main" xmlns="" id="{A98E1585-146F-4AB6-B654-51553CDB4E78}"/>
                </a:ext>
              </a:extLst>
            </p:cNvPr>
            <p:cNvSpPr/>
            <p:nvPr/>
          </p:nvSpPr>
          <p:spPr>
            <a:xfrm rot="5400000">
              <a:off x="1779602" y="1131327"/>
              <a:ext cx="1188052" cy="1188052"/>
            </a:xfrm>
            <a:prstGeom prst="blockArc">
              <a:avLst>
                <a:gd name="adj1" fmla="val 10473157"/>
                <a:gd name="adj2" fmla="val 203130"/>
                <a:gd name="adj3" fmla="val 1863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0" name="Right Triangle 19">
              <a:extLst>
                <a:ext uri="{FF2B5EF4-FFF2-40B4-BE49-F238E27FC236}">
                  <a16:creationId xmlns:a16="http://schemas.microsoft.com/office/drawing/2014/main" xmlns="" id="{CA46B8B7-ABA4-46F8-8C15-89F84A73BAF6}"/>
                </a:ext>
              </a:extLst>
            </p:cNvPr>
            <p:cNvSpPr/>
            <p:nvPr/>
          </p:nvSpPr>
          <p:spPr>
            <a:xfrm rot="2700000">
              <a:off x="2223425" y="1104706"/>
              <a:ext cx="261214" cy="261214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xmlns="" id="{EA2789F9-211D-4AB8-ADC7-2836867CF977}"/>
              </a:ext>
            </a:extLst>
          </p:cNvPr>
          <p:cNvGrpSpPr/>
          <p:nvPr/>
        </p:nvGrpSpPr>
        <p:grpSpPr>
          <a:xfrm>
            <a:off x="855485" y="3082477"/>
            <a:ext cx="1188052" cy="1214673"/>
            <a:chOff x="1779602" y="1104706"/>
            <a:chExt cx="1188052" cy="1214673"/>
          </a:xfrm>
          <a:solidFill>
            <a:schemeClr val="accent2"/>
          </a:solidFill>
        </p:grpSpPr>
        <p:sp>
          <p:nvSpPr>
            <p:cNvPr id="22" name="Block Arc 21">
              <a:extLst>
                <a:ext uri="{FF2B5EF4-FFF2-40B4-BE49-F238E27FC236}">
                  <a16:creationId xmlns:a16="http://schemas.microsoft.com/office/drawing/2014/main" xmlns="" id="{F75824BE-77DE-45DE-A4D0-0CAA0A8C2631}"/>
                </a:ext>
              </a:extLst>
            </p:cNvPr>
            <p:cNvSpPr/>
            <p:nvPr/>
          </p:nvSpPr>
          <p:spPr>
            <a:xfrm rot="5400000">
              <a:off x="1779602" y="1131327"/>
              <a:ext cx="1188052" cy="1188052"/>
            </a:xfrm>
            <a:prstGeom prst="blockArc">
              <a:avLst>
                <a:gd name="adj1" fmla="val 10473157"/>
                <a:gd name="adj2" fmla="val 203130"/>
                <a:gd name="adj3" fmla="val 1863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3" name="Right Triangle 22">
              <a:extLst>
                <a:ext uri="{FF2B5EF4-FFF2-40B4-BE49-F238E27FC236}">
                  <a16:creationId xmlns:a16="http://schemas.microsoft.com/office/drawing/2014/main" xmlns="" id="{B9B8190E-0084-43E2-8671-D306DE315282}"/>
                </a:ext>
              </a:extLst>
            </p:cNvPr>
            <p:cNvSpPr/>
            <p:nvPr/>
          </p:nvSpPr>
          <p:spPr>
            <a:xfrm rot="2700000">
              <a:off x="2223425" y="1104706"/>
              <a:ext cx="261214" cy="261214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7670ED86-F88C-44AF-AA0E-D0260B532C79}"/>
              </a:ext>
            </a:extLst>
          </p:cNvPr>
          <p:cNvGrpSpPr/>
          <p:nvPr/>
        </p:nvGrpSpPr>
        <p:grpSpPr>
          <a:xfrm>
            <a:off x="2313824" y="1173918"/>
            <a:ext cx="8110335" cy="1234061"/>
            <a:chOff x="3017857" y="4307149"/>
            <a:chExt cx="5686731" cy="1046440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D0E43618-660D-45A3-B041-489A656BB3D2}"/>
                </a:ext>
              </a:extLst>
            </p:cNvPr>
            <p:cNvSpPr txBox="1"/>
            <p:nvPr/>
          </p:nvSpPr>
          <p:spPr>
            <a:xfrm>
              <a:off x="3017857" y="4560313"/>
              <a:ext cx="56049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/>
                <a:t>  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E55A125A-8E2B-407D-B71A-BF71459CE168}"/>
                </a:ext>
              </a:extLst>
            </p:cNvPr>
            <p:cNvSpPr txBox="1"/>
            <p:nvPr/>
          </p:nvSpPr>
          <p:spPr>
            <a:xfrm>
              <a:off x="3039576" y="4307149"/>
              <a:ext cx="5665012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Kongres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Bahasa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Indonesia VI di Jakarta (28 Okt-2 Nov 1993)</a:t>
              </a:r>
            </a:p>
            <a:p>
              <a:r>
                <a:rPr lang="en-GB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Dihadiri</a:t>
              </a:r>
              <a:r>
                <a:rPr lang="en-GB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770 </a:t>
              </a:r>
              <a:r>
                <a:rPr lang="en-GB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pakar</a:t>
              </a:r>
              <a:r>
                <a:rPr lang="en-GB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&amp; 53 </a:t>
              </a:r>
              <a:r>
                <a:rPr lang="en-GB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tamu</a:t>
              </a:r>
              <a:r>
                <a:rPr lang="en-GB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Australia, </a:t>
              </a:r>
              <a:r>
                <a:rPr lang="en-GB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Jerman</a:t>
              </a:r>
              <a:r>
                <a:rPr lang="en-GB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Brunei, </a:t>
              </a:r>
              <a:r>
                <a:rPr lang="en-GB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Hongkong</a:t>
              </a:r>
              <a:r>
                <a:rPr lang="en-GB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India, Italia, </a:t>
              </a:r>
              <a:r>
                <a:rPr lang="en-GB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Jepang</a:t>
              </a:r>
              <a:r>
                <a:rPr lang="en-GB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en-GB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Rusia</a:t>
              </a:r>
              <a:r>
                <a:rPr lang="en-GB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</a:t>
              </a:r>
              <a:r>
                <a:rPr lang="en-GB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Singapura</a:t>
              </a:r>
              <a:r>
                <a:rPr lang="en-GB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 Korea Selatan &amp; AS. </a:t>
              </a:r>
              <a:r>
                <a:rPr lang="en-GB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Hsl</a:t>
              </a:r>
              <a:r>
                <a:rPr lang="en-GB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: </a:t>
              </a:r>
              <a:r>
                <a:rPr lang="en-GB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Pusat</a:t>
              </a:r>
              <a:r>
                <a:rPr lang="en-GB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Pengemb</a:t>
              </a:r>
              <a:r>
                <a:rPr lang="en-GB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Bahasa</a:t>
              </a:r>
              <a:r>
                <a:rPr lang="en-GB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  <a:sym typeface="Wingdings" panose="05000000000000000000" pitchFamily="2" charset="2"/>
                </a:rPr>
                <a:t>Lembaga</a:t>
              </a:r>
              <a:r>
                <a:rPr lang="en-GB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  <a:sym typeface="Wingdings" panose="05000000000000000000" pitchFamily="2" charset="2"/>
                </a:rPr>
                <a:t> </a:t>
              </a:r>
              <a:r>
                <a:rPr lang="en-GB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  <a:sym typeface="Wingdings" panose="05000000000000000000" pitchFamily="2" charset="2"/>
                </a:rPr>
                <a:t>Bahasa</a:t>
              </a:r>
              <a:r>
                <a:rPr lang="en-GB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  <a:sym typeface="Wingdings" panose="05000000000000000000" pitchFamily="2" charset="2"/>
                </a:rPr>
                <a:t> &amp; </a:t>
              </a:r>
              <a:r>
                <a:rPr lang="en-GB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  <a:sym typeface="Wingdings" panose="05000000000000000000" pitchFamily="2" charset="2"/>
                </a:rPr>
                <a:t>penyusunan</a:t>
              </a:r>
              <a:r>
                <a:rPr lang="en-GB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  <a:sym typeface="Wingdings" panose="05000000000000000000" pitchFamily="2" charset="2"/>
                </a:rPr>
                <a:t> UU </a:t>
              </a:r>
              <a:r>
                <a:rPr lang="en-GB" altLang="ko-KR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  <a:sym typeface="Wingdings" panose="05000000000000000000" pitchFamily="2" charset="2"/>
                </a:rPr>
                <a:t>Bahasa</a:t>
              </a:r>
              <a:r>
                <a:rPr lang="en-GB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  <a:sym typeface="Wingdings" panose="05000000000000000000" pitchFamily="2" charset="2"/>
                </a:rPr>
                <a:t> Indonesia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ED5DCEC2-1539-4FFD-99DF-AF96667C8A14}"/>
              </a:ext>
            </a:extLst>
          </p:cNvPr>
          <p:cNvGrpSpPr/>
          <p:nvPr/>
        </p:nvGrpSpPr>
        <p:grpSpPr>
          <a:xfrm>
            <a:off x="2331719" y="2313396"/>
            <a:ext cx="9545202" cy="723411"/>
            <a:chOff x="3029444" y="4261506"/>
            <a:chExt cx="5704163" cy="883582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AF181E77-CBCD-42AE-B334-3C09F4B6A91F}"/>
                </a:ext>
              </a:extLst>
            </p:cNvPr>
            <p:cNvSpPr txBox="1"/>
            <p:nvPr/>
          </p:nvSpPr>
          <p:spPr>
            <a:xfrm>
              <a:off x="3029444" y="4560313"/>
              <a:ext cx="559340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" indent="0">
                <a:buNone/>
              </a:pPr>
              <a:r>
                <a:rPr lang="en-GB" sz="1600" dirty="0" err="1"/>
                <a:t>Hasil</a:t>
              </a:r>
              <a:r>
                <a:rPr lang="en-GB" sz="1600" dirty="0"/>
                <a:t>: </a:t>
              </a:r>
              <a:r>
                <a:rPr lang="en-GB" sz="1600" dirty="0" err="1"/>
                <a:t>Pembentukan</a:t>
              </a:r>
              <a:r>
                <a:rPr lang="en-GB" sz="1600" dirty="0"/>
                <a:t> </a:t>
              </a:r>
              <a:r>
                <a:rPr lang="en-GB" sz="1600" dirty="0" err="1"/>
                <a:t>Badan</a:t>
              </a:r>
              <a:r>
                <a:rPr lang="en-GB" sz="1600" dirty="0"/>
                <a:t> </a:t>
              </a:r>
              <a:r>
                <a:rPr lang="en-GB" sz="1600" dirty="0" err="1"/>
                <a:t>Pertimbangan</a:t>
              </a:r>
              <a:r>
                <a:rPr lang="en-GB" sz="1600" dirty="0"/>
                <a:t> </a:t>
              </a:r>
              <a:r>
                <a:rPr lang="en-GB" sz="1600" dirty="0" err="1"/>
                <a:t>Bahasa</a:t>
              </a:r>
              <a:r>
                <a:rPr lang="en-GB" sz="1600" dirty="0"/>
                <a:t>  </a:t>
              </a:r>
            </a:p>
            <a:p>
              <a:pPr marL="45720" indent="0">
                <a:buNone/>
              </a:pPr>
              <a:endParaRPr lang="en-GB" sz="160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191C07AC-BA01-44E9-B629-86419EBED256}"/>
                </a:ext>
              </a:extLst>
            </p:cNvPr>
            <p:cNvSpPr txBox="1"/>
            <p:nvPr/>
          </p:nvSpPr>
          <p:spPr>
            <a:xfrm>
              <a:off x="3046875" y="4261506"/>
              <a:ext cx="56867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Kongres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Bahasa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Indonesia VII Jakarta (26-30 </a:t>
              </a:r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Okt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1998)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C0C26F19-F7B5-4BAD-8E3E-F40DF066570E}"/>
              </a:ext>
            </a:extLst>
          </p:cNvPr>
          <p:cNvGrpSpPr/>
          <p:nvPr/>
        </p:nvGrpSpPr>
        <p:grpSpPr>
          <a:xfrm>
            <a:off x="2303885" y="3222373"/>
            <a:ext cx="9514778" cy="654222"/>
            <a:chOff x="3017857" y="4244645"/>
            <a:chExt cx="5706865" cy="654222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F14CB549-68B7-44B8-B083-F1BD277E5C0C}"/>
                </a:ext>
              </a:extLst>
            </p:cNvPr>
            <p:cNvSpPr txBox="1"/>
            <p:nvPr/>
          </p:nvSpPr>
          <p:spPr>
            <a:xfrm>
              <a:off x="3017857" y="4560313"/>
              <a:ext cx="56049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" indent="0">
                <a:buNone/>
              </a:pPr>
              <a:r>
                <a:rPr lang="en-GB" sz="1600" dirty="0" err="1"/>
                <a:t>Hasil</a:t>
              </a:r>
              <a:r>
                <a:rPr lang="en-GB" sz="1600" dirty="0"/>
                <a:t>: </a:t>
              </a:r>
              <a:r>
                <a:rPr lang="en-GB" sz="1600" dirty="0" err="1"/>
                <a:t>Bulan</a:t>
              </a:r>
              <a:r>
                <a:rPr lang="en-GB" sz="1600" dirty="0"/>
                <a:t> </a:t>
              </a:r>
              <a:r>
                <a:rPr lang="en-GB" sz="1600" dirty="0" err="1"/>
                <a:t>Oktober</a:t>
              </a:r>
              <a:r>
                <a:rPr lang="en-GB" sz="1600" dirty="0"/>
                <a:t> </a:t>
              </a:r>
              <a:r>
                <a:rPr lang="en-GB" sz="1600" dirty="0" err="1"/>
                <a:t>sebagai</a:t>
              </a:r>
              <a:r>
                <a:rPr lang="en-GB" sz="1600" dirty="0"/>
                <a:t> </a:t>
              </a:r>
              <a:r>
                <a:rPr lang="en-GB" sz="1600" dirty="0" err="1"/>
                <a:t>bulan</a:t>
              </a:r>
              <a:r>
                <a:rPr lang="en-GB" sz="1600" dirty="0"/>
                <a:t> </a:t>
              </a:r>
              <a:r>
                <a:rPr lang="en-GB" sz="1600" dirty="0" err="1"/>
                <a:t>bahasa</a:t>
              </a:r>
              <a:r>
                <a:rPr lang="en-GB" sz="1600" dirty="0"/>
                <a:t>; </a:t>
              </a:r>
              <a:r>
                <a:rPr lang="en-GB" sz="1600" dirty="0" err="1"/>
                <a:t>setiap</a:t>
              </a:r>
              <a:r>
                <a:rPr lang="en-GB" sz="1600" dirty="0"/>
                <a:t> </a:t>
              </a:r>
              <a:r>
                <a:rPr lang="en-GB" sz="1600" dirty="0" err="1"/>
                <a:t>Oktober</a:t>
              </a:r>
              <a:r>
                <a:rPr lang="en-GB" sz="1600" dirty="0"/>
                <a:t> </a:t>
              </a:r>
              <a:r>
                <a:rPr lang="en-GB" sz="1600" dirty="0" err="1"/>
                <a:t>dilakukan</a:t>
              </a:r>
              <a:r>
                <a:rPr lang="en-GB" sz="1600" dirty="0"/>
                <a:t> seminar </a:t>
              </a:r>
              <a:r>
                <a:rPr lang="en-GB" sz="1600" dirty="0" err="1"/>
                <a:t>bahasa</a:t>
              </a:r>
              <a:endParaRPr lang="en-GB" sz="1600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="" id="{23C77031-B6AA-4CEF-AF27-EB4AEDF6E12C}"/>
                </a:ext>
              </a:extLst>
            </p:cNvPr>
            <p:cNvSpPr txBox="1"/>
            <p:nvPr/>
          </p:nvSpPr>
          <p:spPr>
            <a:xfrm>
              <a:off x="3037990" y="4244645"/>
              <a:ext cx="56867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Kongres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Bahasa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Indonesia VIII di Jakarta (14-17 </a:t>
              </a:r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Okt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2003)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C0AAC539-BBF9-4711-AAE6-BA7AEFB5C928}"/>
              </a:ext>
            </a:extLst>
          </p:cNvPr>
          <p:cNvGrpSpPr/>
          <p:nvPr/>
        </p:nvGrpSpPr>
        <p:grpSpPr>
          <a:xfrm>
            <a:off x="2144137" y="5051030"/>
            <a:ext cx="9969399" cy="1601359"/>
            <a:chOff x="3017857" y="4246189"/>
            <a:chExt cx="5711547" cy="1417516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987A773F-B0B5-434E-9A66-CCE658247B83}"/>
                </a:ext>
              </a:extLst>
            </p:cNvPr>
            <p:cNvSpPr txBox="1"/>
            <p:nvPr/>
          </p:nvSpPr>
          <p:spPr>
            <a:xfrm>
              <a:off x="3017857" y="4560313"/>
              <a:ext cx="5711547" cy="11033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" indent="0">
                <a:buNone/>
              </a:pPr>
              <a:r>
                <a:rPr lang="en-GB" sz="1250" dirty="0" err="1"/>
                <a:t>Jumlah</a:t>
              </a:r>
              <a:r>
                <a:rPr lang="en-GB" sz="1250" dirty="0"/>
                <a:t> </a:t>
              </a:r>
              <a:r>
                <a:rPr lang="en-GB" sz="1250" dirty="0" err="1"/>
                <a:t>penutur</a:t>
              </a:r>
              <a:r>
                <a:rPr lang="en-GB" sz="1250" dirty="0"/>
                <a:t> </a:t>
              </a:r>
              <a:r>
                <a:rPr lang="en-GB" sz="1250" dirty="0" err="1"/>
                <a:t>peringkat</a:t>
              </a:r>
              <a:r>
                <a:rPr lang="en-GB" sz="1250" dirty="0"/>
                <a:t> 4 </a:t>
              </a:r>
              <a:r>
                <a:rPr lang="en-GB" sz="1250" dirty="0" err="1"/>
                <a:t>bahasa</a:t>
              </a:r>
              <a:r>
                <a:rPr lang="en-GB" sz="1250" dirty="0"/>
                <a:t> </a:t>
              </a:r>
              <a:r>
                <a:rPr lang="en-GB" sz="1250" dirty="0" err="1"/>
                <a:t>dunia</a:t>
              </a:r>
              <a:r>
                <a:rPr lang="en-GB" sz="1250" dirty="0"/>
                <a:t>, </a:t>
              </a:r>
              <a:r>
                <a:rPr lang="en-GB" sz="1250" dirty="0" err="1"/>
                <a:t>dipelajari</a:t>
              </a:r>
              <a:r>
                <a:rPr lang="en-GB" sz="1250" dirty="0"/>
                <a:t> 45 </a:t>
              </a:r>
              <a:r>
                <a:rPr lang="en-GB" sz="1250" dirty="0" err="1"/>
                <a:t>negara</a:t>
              </a:r>
              <a:r>
                <a:rPr lang="en-GB" sz="1250" dirty="0"/>
                <a:t>. </a:t>
              </a:r>
              <a:r>
                <a:rPr lang="en-GB" sz="1250" dirty="0" err="1"/>
                <a:t>Tema</a:t>
              </a:r>
              <a:r>
                <a:rPr lang="en-GB" sz="1250" dirty="0"/>
                <a:t>: </a:t>
              </a:r>
              <a:r>
                <a:rPr lang="en-GB" sz="1250" dirty="0" err="1"/>
                <a:t>penguatan</a:t>
              </a:r>
              <a:r>
                <a:rPr lang="en-GB" sz="1250" dirty="0"/>
                <a:t> </a:t>
              </a:r>
              <a:r>
                <a:rPr lang="en-GB" sz="1250" dirty="0" err="1"/>
                <a:t>Bahasa</a:t>
              </a:r>
              <a:r>
                <a:rPr lang="en-GB" sz="1250" dirty="0"/>
                <a:t> Indonesia di </a:t>
              </a:r>
              <a:r>
                <a:rPr lang="en-GB" sz="1250" dirty="0" err="1"/>
                <a:t>dunia</a:t>
              </a:r>
              <a:r>
                <a:rPr lang="en-GB" sz="1250" dirty="0"/>
                <a:t> </a:t>
              </a:r>
              <a:r>
                <a:rPr lang="en-GB" sz="1250" dirty="0" err="1"/>
                <a:t>internasional</a:t>
              </a:r>
              <a:r>
                <a:rPr lang="en-GB" sz="1250" dirty="0"/>
                <a:t> </a:t>
              </a:r>
              <a:r>
                <a:rPr lang="en-GB" sz="1250" dirty="0" err="1"/>
                <a:t>mencakupi</a:t>
              </a:r>
              <a:r>
                <a:rPr lang="en-GB" sz="1250" dirty="0"/>
                <a:t> (1) </a:t>
              </a:r>
              <a:r>
                <a:rPr lang="en-GB" sz="1250" dirty="0" err="1"/>
                <a:t>penghela</a:t>
              </a:r>
              <a:r>
                <a:rPr lang="en-GB" sz="1250" dirty="0"/>
                <a:t> </a:t>
              </a:r>
              <a:r>
                <a:rPr lang="en-GB" sz="1250" dirty="0" err="1"/>
                <a:t>ilmu</a:t>
              </a:r>
              <a:r>
                <a:rPr lang="en-GB" sz="1250" dirty="0"/>
                <a:t> </a:t>
              </a:r>
              <a:r>
                <a:rPr lang="en-GB" sz="1250" dirty="0" err="1"/>
                <a:t>pengetahuan</a:t>
              </a:r>
              <a:r>
                <a:rPr lang="en-GB" sz="1250" dirty="0"/>
                <a:t> &amp; </a:t>
              </a:r>
              <a:r>
                <a:rPr lang="en-GB" sz="1250" dirty="0" err="1"/>
                <a:t>wahana</a:t>
              </a:r>
              <a:r>
                <a:rPr lang="en-GB" sz="1250" dirty="0"/>
                <a:t> </a:t>
              </a:r>
              <a:r>
                <a:rPr lang="en-GB" sz="1250" dirty="0" err="1"/>
                <a:t>iptek</a:t>
              </a:r>
              <a:r>
                <a:rPr lang="en-GB" sz="1250" dirty="0"/>
                <a:t>, (2) </a:t>
              </a:r>
              <a:r>
                <a:rPr lang="en-GB" sz="1250" dirty="0" err="1"/>
                <a:t>Bahasa</a:t>
              </a:r>
              <a:r>
                <a:rPr lang="en-GB" sz="1250" dirty="0"/>
                <a:t> Indonesia </a:t>
              </a:r>
              <a:r>
                <a:rPr lang="en-GB" sz="1250" dirty="0" err="1"/>
                <a:t>sebagai</a:t>
              </a:r>
              <a:r>
                <a:rPr lang="en-GB" sz="1250" dirty="0"/>
                <a:t> </a:t>
              </a:r>
              <a:r>
                <a:rPr lang="en-GB" sz="1250" dirty="0" err="1"/>
                <a:t>Jati</a:t>
              </a:r>
              <a:r>
                <a:rPr lang="en-GB" sz="1250" dirty="0"/>
                <a:t> </a:t>
              </a:r>
              <a:r>
                <a:rPr lang="en-GB" sz="1250" dirty="0" err="1"/>
                <a:t>Diri</a:t>
              </a:r>
              <a:r>
                <a:rPr lang="en-GB" sz="1250" dirty="0"/>
                <a:t> </a:t>
              </a:r>
              <a:r>
                <a:rPr lang="en-GB" sz="1250" dirty="0" err="1"/>
                <a:t>dan</a:t>
              </a:r>
              <a:r>
                <a:rPr lang="en-GB" sz="1250" dirty="0"/>
                <a:t> Media </a:t>
              </a:r>
              <a:r>
                <a:rPr lang="en-GB" sz="1250" dirty="0" err="1"/>
                <a:t>Pendidikan</a:t>
              </a:r>
              <a:r>
                <a:rPr lang="en-GB" sz="1250" dirty="0"/>
                <a:t> </a:t>
              </a:r>
              <a:r>
                <a:rPr lang="en-GB" sz="1250" dirty="0" err="1"/>
                <a:t>Karakter</a:t>
              </a:r>
              <a:r>
                <a:rPr lang="en-GB" sz="1250" dirty="0"/>
                <a:t> </a:t>
              </a:r>
              <a:r>
                <a:rPr lang="en-GB" sz="1250" dirty="0" err="1"/>
                <a:t>Bangsa</a:t>
              </a:r>
              <a:r>
                <a:rPr lang="en-GB" sz="1250" dirty="0"/>
                <a:t> </a:t>
              </a:r>
              <a:r>
                <a:rPr lang="en-GB" sz="1250" dirty="0" err="1"/>
                <a:t>dalam</a:t>
              </a:r>
              <a:r>
                <a:rPr lang="en-GB" sz="1250" dirty="0"/>
                <a:t> </a:t>
              </a:r>
              <a:r>
                <a:rPr lang="en-GB" sz="1250" dirty="0" err="1"/>
                <a:t>Memperkukuh</a:t>
              </a:r>
              <a:r>
                <a:rPr lang="en-GB" sz="1250" dirty="0"/>
                <a:t> NKRI (3) </a:t>
              </a:r>
              <a:r>
                <a:rPr lang="en-GB" sz="1250" dirty="0" err="1"/>
                <a:t>Diplomasi</a:t>
              </a:r>
              <a:r>
                <a:rPr lang="en-GB" sz="1250" dirty="0"/>
                <a:t> </a:t>
              </a:r>
              <a:r>
                <a:rPr lang="en-GB" sz="1250" dirty="0" err="1"/>
                <a:t>Kebahasaan</a:t>
              </a:r>
              <a:r>
                <a:rPr lang="en-GB" sz="1250" dirty="0"/>
                <a:t> </a:t>
              </a:r>
              <a:r>
                <a:rPr lang="en-GB" sz="1250" dirty="0" err="1"/>
                <a:t>sebagai</a:t>
              </a:r>
              <a:r>
                <a:rPr lang="en-GB" sz="1250" dirty="0"/>
                <a:t> </a:t>
              </a:r>
              <a:r>
                <a:rPr lang="en-GB" sz="1250" dirty="0" err="1"/>
                <a:t>Upaya</a:t>
              </a:r>
              <a:r>
                <a:rPr lang="en-GB" sz="1250" dirty="0"/>
                <a:t> </a:t>
              </a:r>
              <a:r>
                <a:rPr lang="en-GB" sz="1250" dirty="0" err="1"/>
                <a:t>Jati</a:t>
              </a:r>
              <a:r>
                <a:rPr lang="en-GB" sz="1250" dirty="0"/>
                <a:t> </a:t>
              </a:r>
              <a:r>
                <a:rPr lang="en-GB" sz="1250" dirty="0" err="1"/>
                <a:t>Diri</a:t>
              </a:r>
              <a:r>
                <a:rPr lang="en-GB" sz="1250" dirty="0"/>
                <a:t> </a:t>
              </a:r>
              <a:r>
                <a:rPr lang="en-GB" sz="1250" dirty="0" err="1"/>
                <a:t>dan</a:t>
              </a:r>
              <a:r>
                <a:rPr lang="en-GB" sz="1250" dirty="0"/>
                <a:t> </a:t>
              </a:r>
              <a:r>
                <a:rPr lang="en-GB" sz="1250" dirty="0" err="1"/>
                <a:t>Pemartabatan</a:t>
              </a:r>
              <a:r>
                <a:rPr lang="en-GB" sz="1250" dirty="0"/>
                <a:t> </a:t>
              </a:r>
              <a:r>
                <a:rPr lang="en-GB" sz="1250" dirty="0" err="1"/>
                <a:t>Bangsa</a:t>
              </a:r>
              <a:r>
                <a:rPr lang="en-GB" sz="1250" dirty="0"/>
                <a:t> (4) </a:t>
              </a:r>
              <a:r>
                <a:rPr lang="en-GB" sz="1250" dirty="0" err="1"/>
                <a:t>Industri</a:t>
              </a:r>
              <a:r>
                <a:rPr lang="en-GB" sz="1250" dirty="0"/>
                <a:t> </a:t>
              </a:r>
              <a:r>
                <a:rPr lang="en-GB" sz="1250" dirty="0" err="1"/>
                <a:t>Kreatif</a:t>
              </a:r>
              <a:r>
                <a:rPr lang="en-GB" sz="1250" dirty="0"/>
                <a:t> </a:t>
              </a:r>
              <a:r>
                <a:rPr lang="en-GB" sz="1250" dirty="0" err="1"/>
                <a:t>Berbasis</a:t>
              </a:r>
              <a:r>
                <a:rPr lang="en-GB" sz="1250" dirty="0"/>
                <a:t> </a:t>
              </a:r>
              <a:r>
                <a:rPr lang="en-GB" sz="1250" dirty="0" err="1"/>
                <a:t>Bahasa</a:t>
              </a:r>
              <a:r>
                <a:rPr lang="en-GB" sz="1250" dirty="0"/>
                <a:t> </a:t>
              </a:r>
              <a:r>
                <a:rPr lang="en-GB" sz="1250" dirty="0" err="1"/>
                <a:t>dan</a:t>
              </a:r>
              <a:r>
                <a:rPr lang="en-GB" sz="1250" dirty="0"/>
                <a:t> </a:t>
              </a:r>
              <a:r>
                <a:rPr lang="en-GB" sz="1250" dirty="0" err="1"/>
                <a:t>Sastra</a:t>
              </a:r>
              <a:r>
                <a:rPr lang="en-GB" sz="1250" dirty="0"/>
                <a:t> </a:t>
              </a:r>
              <a:r>
                <a:rPr lang="en-GB" sz="1250" dirty="0" err="1"/>
                <a:t>dalam</a:t>
              </a:r>
              <a:r>
                <a:rPr lang="en-GB" sz="1250" dirty="0"/>
                <a:t> </a:t>
              </a:r>
              <a:r>
                <a:rPr lang="en-GB" sz="1250" dirty="0" err="1"/>
                <a:t>Meningkatkan</a:t>
              </a:r>
              <a:r>
                <a:rPr lang="en-GB" sz="1250" dirty="0"/>
                <a:t> </a:t>
              </a:r>
              <a:r>
                <a:rPr lang="en-GB" sz="1250" dirty="0" err="1"/>
                <a:t>Daya</a:t>
              </a:r>
              <a:r>
                <a:rPr lang="en-GB" sz="1250" dirty="0"/>
                <a:t> </a:t>
              </a:r>
              <a:r>
                <a:rPr lang="en-GB" sz="1250" dirty="0" err="1"/>
                <a:t>Saing</a:t>
              </a:r>
              <a:r>
                <a:rPr lang="en-GB" sz="1250" dirty="0"/>
                <a:t> </a:t>
              </a:r>
              <a:r>
                <a:rPr lang="en-GB" sz="1250" dirty="0" err="1"/>
                <a:t>Bangsa</a:t>
              </a:r>
              <a:r>
                <a:rPr lang="en-GB" sz="1250" dirty="0"/>
                <a:t> (5) </a:t>
              </a:r>
              <a:r>
                <a:rPr lang="en-GB" sz="1250" dirty="0" err="1"/>
                <a:t>Bahasa</a:t>
              </a:r>
              <a:r>
                <a:rPr lang="en-GB" sz="1250" dirty="0"/>
                <a:t> Daerah </a:t>
              </a:r>
              <a:r>
                <a:rPr lang="en-GB" sz="1250" dirty="0" err="1"/>
                <a:t>dan</a:t>
              </a:r>
              <a:r>
                <a:rPr lang="en-GB" sz="1250" dirty="0"/>
                <a:t> </a:t>
              </a:r>
              <a:r>
                <a:rPr lang="en-GB" sz="1250" dirty="0" err="1"/>
                <a:t>Bahasa</a:t>
              </a:r>
              <a:r>
                <a:rPr lang="en-GB" sz="1250" dirty="0"/>
                <a:t> </a:t>
              </a:r>
              <a:r>
                <a:rPr lang="en-GB" sz="1250" dirty="0" err="1"/>
                <a:t>Asing</a:t>
              </a:r>
              <a:r>
                <a:rPr lang="en-GB" sz="1250" dirty="0"/>
                <a:t> </a:t>
              </a:r>
              <a:r>
                <a:rPr lang="en-GB" sz="1250" dirty="0" err="1"/>
                <a:t>sebagai</a:t>
              </a:r>
              <a:r>
                <a:rPr lang="en-GB" sz="1250" dirty="0"/>
                <a:t> </a:t>
              </a:r>
              <a:r>
                <a:rPr lang="en-GB" sz="1250" dirty="0" err="1"/>
                <a:t>Pendukung</a:t>
              </a:r>
              <a:r>
                <a:rPr lang="en-GB" sz="1250" dirty="0"/>
                <a:t> </a:t>
              </a:r>
              <a:r>
                <a:rPr lang="en-GB" sz="1250" dirty="0" err="1"/>
                <a:t>Bahasa</a:t>
              </a:r>
              <a:r>
                <a:rPr lang="en-GB" sz="1250" dirty="0"/>
                <a:t> Indonesia (6) </a:t>
              </a:r>
              <a:r>
                <a:rPr lang="en-GB" sz="1250" dirty="0" err="1"/>
                <a:t>Membawa</a:t>
              </a:r>
              <a:r>
                <a:rPr lang="en-GB" sz="1250" dirty="0"/>
                <a:t> </a:t>
              </a:r>
              <a:r>
                <a:rPr lang="en-GB" sz="1250" dirty="0" err="1"/>
                <a:t>Sastra</a:t>
              </a:r>
              <a:r>
                <a:rPr lang="en-GB" sz="1250" dirty="0"/>
                <a:t> Indonesia </a:t>
              </a:r>
              <a:r>
                <a:rPr lang="en-GB" sz="1250" dirty="0" err="1"/>
                <a:t>sebagai</a:t>
              </a:r>
              <a:r>
                <a:rPr lang="en-GB" sz="1250" dirty="0"/>
                <a:t> </a:t>
              </a:r>
              <a:r>
                <a:rPr lang="en-GB" sz="1250" dirty="0" err="1"/>
                <a:t>Warga</a:t>
              </a:r>
              <a:r>
                <a:rPr lang="en-GB" sz="1250" dirty="0"/>
                <a:t> </a:t>
              </a:r>
              <a:r>
                <a:rPr lang="en-GB" sz="1250" dirty="0" err="1"/>
                <a:t>Sastra</a:t>
              </a:r>
              <a:r>
                <a:rPr lang="en-GB" sz="1250" dirty="0"/>
                <a:t> </a:t>
              </a:r>
              <a:r>
                <a:rPr lang="en-GB" sz="1250" dirty="0" err="1"/>
                <a:t>Dunia</a:t>
              </a:r>
              <a:r>
                <a:rPr lang="en-GB" sz="1250" dirty="0"/>
                <a:t> (7) </a:t>
              </a:r>
              <a:r>
                <a:rPr lang="en-GB" sz="1250" dirty="0" err="1"/>
                <a:t>Optimalisasi</a:t>
              </a:r>
              <a:r>
                <a:rPr lang="en-GB" sz="1250" dirty="0"/>
                <a:t> </a:t>
              </a:r>
              <a:r>
                <a:rPr lang="en-GB" sz="1250" dirty="0" err="1"/>
                <a:t>Peran</a:t>
              </a:r>
              <a:r>
                <a:rPr lang="en-GB" sz="1250" dirty="0"/>
                <a:t> Media Massa </a:t>
              </a:r>
              <a:r>
                <a:rPr lang="en-GB" sz="1250" dirty="0" err="1"/>
                <a:t>dalam</a:t>
              </a:r>
              <a:r>
                <a:rPr lang="en-GB" sz="1250" dirty="0"/>
                <a:t> </a:t>
              </a:r>
              <a:r>
                <a:rPr lang="en-GB" sz="1250" dirty="0" err="1"/>
                <a:t>Pemanfaatan</a:t>
              </a:r>
              <a:r>
                <a:rPr lang="en-GB" sz="1250" dirty="0"/>
                <a:t> </a:t>
              </a:r>
              <a:r>
                <a:rPr lang="en-GB" sz="1250" dirty="0" err="1"/>
                <a:t>Bahasa</a:t>
              </a:r>
              <a:r>
                <a:rPr lang="en-GB" sz="1250" dirty="0"/>
                <a:t> </a:t>
              </a:r>
              <a:r>
                <a:rPr lang="en-GB" sz="1250" dirty="0" err="1"/>
                <a:t>dan</a:t>
              </a:r>
              <a:r>
                <a:rPr lang="en-GB" sz="1250" dirty="0"/>
                <a:t> </a:t>
              </a:r>
              <a:r>
                <a:rPr lang="en-GB" sz="1250" dirty="0" err="1"/>
                <a:t>Sastra</a:t>
              </a:r>
              <a:r>
                <a:rPr lang="en-GB" sz="1250" dirty="0"/>
                <a:t> Indonesia, </a:t>
              </a:r>
              <a:r>
                <a:rPr lang="en-GB" sz="1250" dirty="0" err="1"/>
                <a:t>serta</a:t>
              </a:r>
              <a:r>
                <a:rPr lang="en-GB" sz="1250" dirty="0"/>
                <a:t> (8) </a:t>
              </a:r>
              <a:r>
                <a:rPr lang="en-GB" sz="1250" dirty="0" err="1"/>
                <a:t>Perkembangan</a:t>
              </a:r>
              <a:r>
                <a:rPr lang="en-GB" sz="1250" dirty="0"/>
                <a:t> </a:t>
              </a:r>
              <a:r>
                <a:rPr lang="en-GB" sz="1250" dirty="0" err="1"/>
                <a:t>Bahasa</a:t>
              </a:r>
              <a:r>
                <a:rPr lang="en-GB" sz="1250" dirty="0"/>
                <a:t> </a:t>
              </a:r>
              <a:r>
                <a:rPr lang="en-GB" sz="1250" dirty="0" err="1"/>
                <a:t>dan</a:t>
              </a:r>
              <a:r>
                <a:rPr lang="en-GB" sz="1250" dirty="0"/>
                <a:t> </a:t>
              </a:r>
              <a:r>
                <a:rPr lang="en-GB" sz="1250" dirty="0" err="1"/>
                <a:t>Studi</a:t>
              </a:r>
              <a:r>
                <a:rPr lang="en-GB" sz="1250" dirty="0"/>
                <a:t> Indonesia di </a:t>
              </a:r>
              <a:r>
                <a:rPr lang="en-GB" sz="1250" dirty="0" err="1"/>
                <a:t>Luar</a:t>
              </a:r>
              <a:r>
                <a:rPr lang="en-GB" sz="1250" dirty="0"/>
                <a:t> </a:t>
              </a:r>
              <a:r>
                <a:rPr lang="en-GB" sz="1250" dirty="0" err="1"/>
                <a:t>Negeri</a:t>
              </a:r>
              <a:r>
                <a:rPr lang="en-GB" sz="1250" dirty="0"/>
                <a:t> 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xmlns="" id="{CAB3FE61-906B-433A-A1C8-D69431DD5512}"/>
                </a:ext>
              </a:extLst>
            </p:cNvPr>
            <p:cNvSpPr txBox="1"/>
            <p:nvPr/>
          </p:nvSpPr>
          <p:spPr>
            <a:xfrm>
              <a:off x="3017857" y="4246189"/>
              <a:ext cx="560499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Kongres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Bahasa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Indonesia X di Jakarta (28 - 31 </a:t>
              </a:r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Okt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2013)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xmlns="" id="{746A9CB8-855A-438E-815C-9CC4D6395D43}"/>
              </a:ext>
            </a:extLst>
          </p:cNvPr>
          <p:cNvGrpSpPr/>
          <p:nvPr/>
        </p:nvGrpSpPr>
        <p:grpSpPr>
          <a:xfrm>
            <a:off x="10635397" y="1105579"/>
            <a:ext cx="1432304" cy="475860"/>
            <a:chOff x="1487532" y="2017033"/>
            <a:chExt cx="2952328" cy="376914"/>
          </a:xfrm>
        </p:grpSpPr>
        <p:sp>
          <p:nvSpPr>
            <p:cNvPr id="40" name="Rectangle 9">
              <a:extLst>
                <a:ext uri="{FF2B5EF4-FFF2-40B4-BE49-F238E27FC236}">
                  <a16:creationId xmlns:a16="http://schemas.microsoft.com/office/drawing/2014/main" xmlns="" id="{E9F9E0C1-D5A6-4617-8070-D67CBA2B3EFA}"/>
                </a:ext>
              </a:extLst>
            </p:cNvPr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1" name="Rectangle 6">
              <a:extLst>
                <a:ext uri="{FF2B5EF4-FFF2-40B4-BE49-F238E27FC236}">
                  <a16:creationId xmlns:a16="http://schemas.microsoft.com/office/drawing/2014/main" xmlns="" id="{C7E5B4DA-8BF8-4E04-AC15-15FBC1E6020B}"/>
                </a:ext>
              </a:extLst>
            </p:cNvPr>
            <p:cNvSpPr/>
            <p:nvPr/>
          </p:nvSpPr>
          <p:spPr>
            <a:xfrm flipH="1">
              <a:off x="1487532" y="2017033"/>
              <a:ext cx="2952328" cy="288033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xmlns="" id="{4CC6F952-4FCE-48E8-B904-03839C11B1F2}"/>
              </a:ext>
            </a:extLst>
          </p:cNvPr>
          <p:cNvGrpSpPr/>
          <p:nvPr/>
        </p:nvGrpSpPr>
        <p:grpSpPr>
          <a:xfrm>
            <a:off x="10486800" y="2101417"/>
            <a:ext cx="1629475" cy="475860"/>
            <a:chOff x="1487532" y="2017033"/>
            <a:chExt cx="2952328" cy="376914"/>
          </a:xfrm>
        </p:grpSpPr>
        <p:sp>
          <p:nvSpPr>
            <p:cNvPr id="43" name="Rectangle 9">
              <a:extLst>
                <a:ext uri="{FF2B5EF4-FFF2-40B4-BE49-F238E27FC236}">
                  <a16:creationId xmlns:a16="http://schemas.microsoft.com/office/drawing/2014/main" xmlns="" id="{68A61AB8-3AE0-473A-8C3B-C89B04A8F17B}"/>
                </a:ext>
              </a:extLst>
            </p:cNvPr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4" name="Rectangle 6">
              <a:extLst>
                <a:ext uri="{FF2B5EF4-FFF2-40B4-BE49-F238E27FC236}">
                  <a16:creationId xmlns:a16="http://schemas.microsoft.com/office/drawing/2014/main" xmlns="" id="{1F531FAC-41FA-43E7-8507-0642DBDACB5C}"/>
                </a:ext>
              </a:extLst>
            </p:cNvPr>
            <p:cNvSpPr/>
            <p:nvPr/>
          </p:nvSpPr>
          <p:spPr>
            <a:xfrm flipH="1">
              <a:off x="1487532" y="2017033"/>
              <a:ext cx="2952328" cy="288033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xmlns="" id="{8476D29A-0FC5-42F2-9B1F-25B0B6517E4F}"/>
              </a:ext>
            </a:extLst>
          </p:cNvPr>
          <p:cNvGrpSpPr/>
          <p:nvPr/>
        </p:nvGrpSpPr>
        <p:grpSpPr>
          <a:xfrm>
            <a:off x="10486800" y="3138551"/>
            <a:ext cx="1563069" cy="431462"/>
            <a:chOff x="1487532" y="2017033"/>
            <a:chExt cx="2952328" cy="376914"/>
          </a:xfrm>
        </p:grpSpPr>
        <p:sp>
          <p:nvSpPr>
            <p:cNvPr id="46" name="Rectangle 9">
              <a:extLst>
                <a:ext uri="{FF2B5EF4-FFF2-40B4-BE49-F238E27FC236}">
                  <a16:creationId xmlns:a16="http://schemas.microsoft.com/office/drawing/2014/main" xmlns="" id="{28721C94-BEF6-4002-9ED4-B25B436D0D59}"/>
                </a:ext>
              </a:extLst>
            </p:cNvPr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7" name="Rectangle 6">
              <a:extLst>
                <a:ext uri="{FF2B5EF4-FFF2-40B4-BE49-F238E27FC236}">
                  <a16:creationId xmlns:a16="http://schemas.microsoft.com/office/drawing/2014/main" xmlns="" id="{04458C3C-6339-47BC-B83B-815C57A36581}"/>
                </a:ext>
              </a:extLst>
            </p:cNvPr>
            <p:cNvSpPr/>
            <p:nvPr/>
          </p:nvSpPr>
          <p:spPr>
            <a:xfrm flipH="1">
              <a:off x="1487532" y="2017033"/>
              <a:ext cx="2952328" cy="288033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xmlns="" id="{8164ED04-E5AA-41A5-B30A-3A220607DCB4}"/>
              </a:ext>
            </a:extLst>
          </p:cNvPr>
          <p:cNvGrpSpPr/>
          <p:nvPr/>
        </p:nvGrpSpPr>
        <p:grpSpPr>
          <a:xfrm>
            <a:off x="10589353" y="5114092"/>
            <a:ext cx="1396816" cy="457386"/>
            <a:chOff x="1487532" y="2017033"/>
            <a:chExt cx="2952328" cy="376914"/>
          </a:xfrm>
        </p:grpSpPr>
        <p:sp>
          <p:nvSpPr>
            <p:cNvPr id="49" name="Rectangle 9">
              <a:extLst>
                <a:ext uri="{FF2B5EF4-FFF2-40B4-BE49-F238E27FC236}">
                  <a16:creationId xmlns:a16="http://schemas.microsoft.com/office/drawing/2014/main" xmlns="" id="{A0EA57AA-0746-44C1-BE1F-45EFAD8C916C}"/>
                </a:ext>
              </a:extLst>
            </p:cNvPr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0" name="Rectangle 6">
              <a:extLst>
                <a:ext uri="{FF2B5EF4-FFF2-40B4-BE49-F238E27FC236}">
                  <a16:creationId xmlns:a16="http://schemas.microsoft.com/office/drawing/2014/main" xmlns="" id="{95EEB0DD-31EE-4C65-9B94-7C7EF746E546}"/>
                </a:ext>
              </a:extLst>
            </p:cNvPr>
            <p:cNvSpPr/>
            <p:nvPr/>
          </p:nvSpPr>
          <p:spPr>
            <a:xfrm flipH="1">
              <a:off x="1487532" y="2017033"/>
              <a:ext cx="2952328" cy="288033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5" name="Chevron 69">
            <a:extLst>
              <a:ext uri="{FF2B5EF4-FFF2-40B4-BE49-F238E27FC236}">
                <a16:creationId xmlns:a16="http://schemas.microsoft.com/office/drawing/2014/main" xmlns="" id="{DD37873A-1F99-4E94-90F5-FEDD0FDBCAA4}"/>
              </a:ext>
            </a:extLst>
          </p:cNvPr>
          <p:cNvSpPr/>
          <p:nvPr/>
        </p:nvSpPr>
        <p:spPr>
          <a:xfrm>
            <a:off x="9183318" y="2728623"/>
            <a:ext cx="78018" cy="72000"/>
          </a:xfrm>
          <a:prstGeom prst="chevron">
            <a:avLst>
              <a:gd name="adj" fmla="val 6522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xmlns="" id="{27CB4732-19F4-41D3-A198-2FB2954A36A4}"/>
              </a:ext>
            </a:extLst>
          </p:cNvPr>
          <p:cNvSpPr/>
          <p:nvPr/>
        </p:nvSpPr>
        <p:spPr>
          <a:xfrm>
            <a:off x="1764559" y="4129200"/>
            <a:ext cx="10067778" cy="865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xmlns="" id="{CB450084-1643-433D-B6AB-585F3E0F97A9}"/>
              </a:ext>
            </a:extLst>
          </p:cNvPr>
          <p:cNvSpPr/>
          <p:nvPr/>
        </p:nvSpPr>
        <p:spPr>
          <a:xfrm>
            <a:off x="1230599" y="4448233"/>
            <a:ext cx="541576" cy="499800"/>
          </a:xfrm>
          <a:prstGeom prst="ellipse">
            <a:avLst/>
          </a:prstGeom>
          <a:solidFill>
            <a:schemeClr val="accent4"/>
          </a:solidFill>
          <a:ln w="825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xmlns="" id="{9F7C2B50-12FD-448B-BC57-CF0F47869093}"/>
              </a:ext>
            </a:extLst>
          </p:cNvPr>
          <p:cNvSpPr txBox="1"/>
          <p:nvPr/>
        </p:nvSpPr>
        <p:spPr>
          <a:xfrm>
            <a:off x="1276199" y="4444219"/>
            <a:ext cx="442759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2700" b="1" dirty="0">
                <a:solidFill>
                  <a:schemeClr val="bg1"/>
                </a:solidFill>
              </a:rPr>
              <a:t>9</a:t>
            </a:r>
            <a:endParaRPr lang="ko-KR" altLang="en-US" sz="2700" b="1" dirty="0">
              <a:solidFill>
                <a:schemeClr val="bg1"/>
              </a:solidFill>
            </a:endParaRP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xmlns="" id="{7670ED86-F88C-44AF-AA0E-D0260B532C79}"/>
              </a:ext>
            </a:extLst>
          </p:cNvPr>
          <p:cNvGrpSpPr/>
          <p:nvPr/>
        </p:nvGrpSpPr>
        <p:grpSpPr>
          <a:xfrm>
            <a:off x="2296500" y="4139257"/>
            <a:ext cx="9468748" cy="1118097"/>
            <a:chOff x="3017857" y="4246189"/>
            <a:chExt cx="5686732" cy="132978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D0E43618-660D-45A3-B041-489A656BB3D2}"/>
                </a:ext>
              </a:extLst>
            </p:cNvPr>
            <p:cNvSpPr txBox="1"/>
            <p:nvPr/>
          </p:nvSpPr>
          <p:spPr>
            <a:xfrm>
              <a:off x="3082960" y="4560313"/>
              <a:ext cx="553989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 err="1"/>
                <a:t>Hasil</a:t>
              </a:r>
              <a:r>
                <a:rPr lang="en-GB" sz="1600" dirty="0"/>
                <a:t>: </a:t>
              </a:r>
              <a:r>
                <a:rPr lang="en-GB" sz="1600" dirty="0" err="1"/>
                <a:t>Kegiatan</a:t>
              </a:r>
              <a:r>
                <a:rPr lang="en-GB" sz="1600" dirty="0"/>
                <a:t> </a:t>
              </a:r>
              <a:r>
                <a:rPr lang="en-GB" sz="1600" dirty="0" err="1"/>
                <a:t>kebahasaan</a:t>
              </a:r>
              <a:r>
                <a:rPr lang="en-GB" sz="1600" dirty="0"/>
                <a:t> </a:t>
              </a:r>
              <a:r>
                <a:rPr lang="en-GB" sz="1600" dirty="0" err="1"/>
                <a:t>dan</a:t>
              </a:r>
              <a:r>
                <a:rPr lang="en-GB" sz="1600" dirty="0"/>
                <a:t> </a:t>
              </a:r>
              <a:r>
                <a:rPr lang="en-GB" sz="1600" dirty="0" err="1"/>
                <a:t>kesastraan</a:t>
              </a:r>
              <a:r>
                <a:rPr lang="en-GB" sz="1600" dirty="0"/>
                <a:t> </a:t>
              </a:r>
              <a:r>
                <a:rPr lang="en-GB" sz="1600" dirty="0" err="1"/>
                <a:t>mencakup</a:t>
              </a:r>
              <a:r>
                <a:rPr lang="en-GB" sz="1600" dirty="0"/>
                <a:t> 5 </a:t>
              </a:r>
              <a:r>
                <a:rPr lang="en-GB" sz="1600" dirty="0" err="1"/>
                <a:t>hal</a:t>
              </a:r>
              <a:r>
                <a:rPr lang="en-GB" sz="1600" dirty="0"/>
                <a:t> (1) </a:t>
              </a:r>
              <a:r>
                <a:rPr lang="en-GB" sz="1600" dirty="0" err="1"/>
                <a:t>bahasa</a:t>
              </a:r>
              <a:r>
                <a:rPr lang="en-GB" sz="1600" dirty="0"/>
                <a:t> Indonesia (2) </a:t>
              </a:r>
              <a:r>
                <a:rPr lang="en-GB" sz="1600" dirty="0" err="1"/>
                <a:t>bahasa</a:t>
              </a:r>
              <a:r>
                <a:rPr lang="en-GB" sz="1600" dirty="0"/>
                <a:t> </a:t>
              </a:r>
              <a:r>
                <a:rPr lang="en-GB" sz="1600" dirty="0" err="1"/>
                <a:t>daerah</a:t>
              </a:r>
              <a:r>
                <a:rPr lang="en-GB" sz="1600" dirty="0"/>
                <a:t> (3) </a:t>
              </a:r>
              <a:r>
                <a:rPr lang="en-GB" sz="1600" dirty="0" err="1"/>
                <a:t>penggunaan</a:t>
              </a:r>
              <a:r>
                <a:rPr lang="en-GB" sz="1600" dirty="0"/>
                <a:t> </a:t>
              </a:r>
              <a:r>
                <a:rPr lang="en-GB" sz="1600" dirty="0" err="1"/>
                <a:t>bahasa</a:t>
              </a:r>
              <a:r>
                <a:rPr lang="en-GB" sz="1600" dirty="0"/>
                <a:t> </a:t>
              </a:r>
              <a:r>
                <a:rPr lang="en-GB" sz="1600" dirty="0" err="1"/>
                <a:t>asing</a:t>
              </a:r>
              <a:r>
                <a:rPr lang="en-GB" sz="1600" dirty="0"/>
                <a:t> (4)</a:t>
              </a:r>
              <a:r>
                <a:rPr lang="en-GB" sz="1600" dirty="0" err="1"/>
                <a:t>pengajaran</a:t>
              </a:r>
              <a:r>
                <a:rPr lang="en-GB" sz="1600" dirty="0"/>
                <a:t> </a:t>
              </a:r>
              <a:r>
                <a:rPr lang="en-GB" sz="1600" dirty="0" err="1"/>
                <a:t>bahasa</a:t>
              </a:r>
              <a:r>
                <a:rPr lang="en-GB" sz="1600" dirty="0"/>
                <a:t> &amp; </a:t>
              </a:r>
              <a:r>
                <a:rPr lang="en-GB" sz="1600" dirty="0" err="1"/>
                <a:t>sastra</a:t>
              </a:r>
              <a:r>
                <a:rPr lang="en-GB" sz="1600" dirty="0"/>
                <a:t> (5) </a:t>
              </a:r>
              <a:r>
                <a:rPr lang="en-GB" sz="1600" dirty="0" err="1"/>
                <a:t>bahasa</a:t>
              </a:r>
              <a:r>
                <a:rPr lang="en-GB" sz="1600" dirty="0"/>
                <a:t> media </a:t>
              </a:r>
              <a:r>
                <a:rPr lang="en-GB" sz="1600" dirty="0" err="1"/>
                <a:t>massa</a:t>
              </a:r>
              <a:endParaRPr lang="en-GB" sz="1600" dirty="0"/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 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xmlns="" id="{E55A125A-8E2B-407D-B71A-BF71459CE168}"/>
                </a:ext>
              </a:extLst>
            </p:cNvPr>
            <p:cNvSpPr txBox="1"/>
            <p:nvPr/>
          </p:nvSpPr>
          <p:spPr>
            <a:xfrm>
              <a:off x="3017857" y="4246189"/>
              <a:ext cx="56867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Kongres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GB" altLang="ko-KR" sz="20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Bahasa</a:t>
              </a:r>
              <a:r>
                <a:rPr lang="en-GB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Indonesia IX di Jakarta (28 Okt-1 Nov 2008)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xmlns="" id="{746A9CB8-855A-438E-815C-9CC4D6395D43}"/>
              </a:ext>
            </a:extLst>
          </p:cNvPr>
          <p:cNvGrpSpPr/>
          <p:nvPr/>
        </p:nvGrpSpPr>
        <p:grpSpPr>
          <a:xfrm>
            <a:off x="10604947" y="4035028"/>
            <a:ext cx="1345566" cy="408076"/>
            <a:chOff x="1487532" y="2017033"/>
            <a:chExt cx="2952328" cy="376914"/>
          </a:xfrm>
        </p:grpSpPr>
        <p:sp>
          <p:nvSpPr>
            <p:cNvPr id="82" name="Rectangle 9">
              <a:extLst>
                <a:ext uri="{FF2B5EF4-FFF2-40B4-BE49-F238E27FC236}">
                  <a16:creationId xmlns:a16="http://schemas.microsoft.com/office/drawing/2014/main" xmlns="" id="{E9F9E0C1-D5A6-4617-8070-D67CBA2B3EFA}"/>
                </a:ext>
              </a:extLst>
            </p:cNvPr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Rectangle 6">
              <a:extLst>
                <a:ext uri="{FF2B5EF4-FFF2-40B4-BE49-F238E27FC236}">
                  <a16:creationId xmlns:a16="http://schemas.microsoft.com/office/drawing/2014/main" xmlns="" id="{C7E5B4DA-8BF8-4E04-AC15-15FBC1E6020B}"/>
                </a:ext>
              </a:extLst>
            </p:cNvPr>
            <p:cNvSpPr/>
            <p:nvPr/>
          </p:nvSpPr>
          <p:spPr>
            <a:xfrm flipH="1">
              <a:off x="1487532" y="2017033"/>
              <a:ext cx="2952328" cy="288033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xmlns="" id="{A456F21D-8ECF-4696-B333-9D2B54EC3EEA}"/>
              </a:ext>
            </a:extLst>
          </p:cNvPr>
          <p:cNvGrpSpPr/>
          <p:nvPr/>
        </p:nvGrpSpPr>
        <p:grpSpPr>
          <a:xfrm>
            <a:off x="835889" y="4085361"/>
            <a:ext cx="1188052" cy="1214673"/>
            <a:chOff x="1779602" y="1104706"/>
            <a:chExt cx="1188052" cy="1214673"/>
          </a:xfrm>
          <a:solidFill>
            <a:schemeClr val="accent4"/>
          </a:solidFill>
        </p:grpSpPr>
        <p:sp>
          <p:nvSpPr>
            <p:cNvPr id="91" name="Block Arc 90">
              <a:extLst>
                <a:ext uri="{FF2B5EF4-FFF2-40B4-BE49-F238E27FC236}">
                  <a16:creationId xmlns:a16="http://schemas.microsoft.com/office/drawing/2014/main" xmlns="" id="{BE5B7B23-0A85-4003-922E-8CD60D92A849}"/>
                </a:ext>
              </a:extLst>
            </p:cNvPr>
            <p:cNvSpPr/>
            <p:nvPr/>
          </p:nvSpPr>
          <p:spPr>
            <a:xfrm rot="5400000">
              <a:off x="1779602" y="1131327"/>
              <a:ext cx="1188052" cy="1188052"/>
            </a:xfrm>
            <a:prstGeom prst="blockArc">
              <a:avLst>
                <a:gd name="adj1" fmla="val 10473157"/>
                <a:gd name="adj2" fmla="val 203130"/>
                <a:gd name="adj3" fmla="val 1863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92" name="Right Triangle 91">
              <a:extLst>
                <a:ext uri="{FF2B5EF4-FFF2-40B4-BE49-F238E27FC236}">
                  <a16:creationId xmlns:a16="http://schemas.microsoft.com/office/drawing/2014/main" xmlns="" id="{D351394C-3D0E-4779-A87A-366FFB207E26}"/>
                </a:ext>
              </a:extLst>
            </p:cNvPr>
            <p:cNvSpPr/>
            <p:nvPr/>
          </p:nvSpPr>
          <p:spPr>
            <a:xfrm rot="2700000">
              <a:off x="2223425" y="1104706"/>
              <a:ext cx="261214" cy="261214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B86D3C28-916F-4997-8D00-027CE85C8AB0}"/>
              </a:ext>
            </a:extLst>
          </p:cNvPr>
          <p:cNvGrpSpPr/>
          <p:nvPr/>
        </p:nvGrpSpPr>
        <p:grpSpPr>
          <a:xfrm>
            <a:off x="895987" y="5056226"/>
            <a:ext cx="1188052" cy="1214673"/>
            <a:chOff x="1779602" y="1104706"/>
            <a:chExt cx="1188052" cy="1214673"/>
          </a:xfrm>
          <a:solidFill>
            <a:schemeClr val="accent1"/>
          </a:solidFill>
        </p:grpSpPr>
        <p:sp>
          <p:nvSpPr>
            <p:cNvPr id="25" name="Block Arc 24">
              <a:extLst>
                <a:ext uri="{FF2B5EF4-FFF2-40B4-BE49-F238E27FC236}">
                  <a16:creationId xmlns:a16="http://schemas.microsoft.com/office/drawing/2014/main" xmlns="" id="{55FBACAA-5BFB-4303-9668-0487CE8F4AB6}"/>
                </a:ext>
              </a:extLst>
            </p:cNvPr>
            <p:cNvSpPr/>
            <p:nvPr/>
          </p:nvSpPr>
          <p:spPr>
            <a:xfrm rot="5400000">
              <a:off x="1779602" y="1131327"/>
              <a:ext cx="1188052" cy="1188052"/>
            </a:xfrm>
            <a:prstGeom prst="blockArc">
              <a:avLst>
                <a:gd name="adj1" fmla="val 10473157"/>
                <a:gd name="adj2" fmla="val 5483321"/>
                <a:gd name="adj3" fmla="val 1697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6" name="Right Triangle 25">
              <a:extLst>
                <a:ext uri="{FF2B5EF4-FFF2-40B4-BE49-F238E27FC236}">
                  <a16:creationId xmlns:a16="http://schemas.microsoft.com/office/drawing/2014/main" xmlns="" id="{FB3CE97E-871A-483B-A44F-4D43F1BEDE2C}"/>
                </a:ext>
              </a:extLst>
            </p:cNvPr>
            <p:cNvSpPr/>
            <p:nvPr/>
          </p:nvSpPr>
          <p:spPr>
            <a:xfrm rot="2700000">
              <a:off x="2223425" y="1104706"/>
              <a:ext cx="261214" cy="261214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</p:spTree>
    <p:extLst>
      <p:ext uri="{BB962C8B-B14F-4D97-AF65-F5344CB8AC3E}">
        <p14:creationId xmlns:p14="http://schemas.microsoft.com/office/powerpoint/2010/main" xmlns="" val="4178159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4A021ED1-3608-4054-9B4C-941AC7D709E7}"/>
              </a:ext>
            </a:extLst>
          </p:cNvPr>
          <p:cNvGrpSpPr/>
          <p:nvPr/>
        </p:nvGrpSpPr>
        <p:grpSpPr>
          <a:xfrm>
            <a:off x="2072054" y="-1847"/>
            <a:ext cx="762976" cy="3863294"/>
            <a:chOff x="3942094" y="-1847"/>
            <a:chExt cx="762976" cy="3863294"/>
          </a:xfrm>
          <a:solidFill>
            <a:schemeClr val="accent2"/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B82AF5FA-6C00-45EA-BB58-D259B0130D77}"/>
                </a:ext>
              </a:extLst>
            </p:cNvPr>
            <p:cNvSpPr/>
            <p:nvPr/>
          </p:nvSpPr>
          <p:spPr>
            <a:xfrm>
              <a:off x="4288244" y="-1847"/>
              <a:ext cx="72000" cy="26517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4F8D1D4B-337E-480F-9132-FBFD4028C449}"/>
                </a:ext>
              </a:extLst>
            </p:cNvPr>
            <p:cNvSpPr/>
            <p:nvPr/>
          </p:nvSpPr>
          <p:spPr>
            <a:xfrm rot="5400000" flipH="1">
              <a:off x="3694759" y="2851136"/>
              <a:ext cx="1257646" cy="762976"/>
            </a:xfrm>
            <a:custGeom>
              <a:avLst/>
              <a:gdLst>
                <a:gd name="connsiteX0" fmla="*/ 782320 w 1075004"/>
                <a:gd name="connsiteY0" fmla="*/ 253919 h 652173"/>
                <a:gd name="connsiteX1" fmla="*/ 763875 w 1075004"/>
                <a:gd name="connsiteY1" fmla="*/ 269396 h 652173"/>
                <a:gd name="connsiteX2" fmla="*/ 421371 w 1075004"/>
                <a:gd name="connsiteY2" fmla="*/ 239431 h 652173"/>
                <a:gd name="connsiteX3" fmla="*/ 421370 w 1075004"/>
                <a:gd name="connsiteY3" fmla="*/ 253854 h 652173"/>
                <a:gd name="connsiteX4" fmla="*/ 447078 w 1075004"/>
                <a:gd name="connsiteY4" fmla="*/ 253854 h 652173"/>
                <a:gd name="connsiteX5" fmla="*/ 464104 w 1075004"/>
                <a:gd name="connsiteY5" fmla="*/ 270880 h 652173"/>
                <a:gd name="connsiteX6" fmla="*/ 464104 w 1075004"/>
                <a:gd name="connsiteY6" fmla="*/ 270879 h 652173"/>
                <a:gd name="connsiteX7" fmla="*/ 447079 w 1075004"/>
                <a:gd name="connsiteY7" fmla="*/ 287905 h 652173"/>
                <a:gd name="connsiteX8" fmla="*/ 421371 w 1075004"/>
                <a:gd name="connsiteY8" fmla="*/ 287905 h 652173"/>
                <a:gd name="connsiteX9" fmla="*/ 421371 w 1075004"/>
                <a:gd name="connsiteY9" fmla="*/ 311227 h 652173"/>
                <a:gd name="connsiteX10" fmla="*/ 447078 w 1075004"/>
                <a:gd name="connsiteY10" fmla="*/ 311227 h 652173"/>
                <a:gd name="connsiteX11" fmla="*/ 464104 w 1075004"/>
                <a:gd name="connsiteY11" fmla="*/ 328253 h 652173"/>
                <a:gd name="connsiteX12" fmla="*/ 464104 w 1075004"/>
                <a:gd name="connsiteY12" fmla="*/ 328253 h 652173"/>
                <a:gd name="connsiteX13" fmla="*/ 447079 w 1075004"/>
                <a:gd name="connsiteY13" fmla="*/ 345279 h 652173"/>
                <a:gd name="connsiteX14" fmla="*/ 421371 w 1075004"/>
                <a:gd name="connsiteY14" fmla="*/ 345279 h 652173"/>
                <a:gd name="connsiteX15" fmla="*/ 421371 w 1075004"/>
                <a:gd name="connsiteY15" fmla="*/ 368601 h 652173"/>
                <a:gd name="connsiteX16" fmla="*/ 447078 w 1075004"/>
                <a:gd name="connsiteY16" fmla="*/ 368601 h 652173"/>
                <a:gd name="connsiteX17" fmla="*/ 464104 w 1075004"/>
                <a:gd name="connsiteY17" fmla="*/ 385627 h 652173"/>
                <a:gd name="connsiteX18" fmla="*/ 464104 w 1075004"/>
                <a:gd name="connsiteY18" fmla="*/ 385627 h 652173"/>
                <a:gd name="connsiteX19" fmla="*/ 447079 w 1075004"/>
                <a:gd name="connsiteY19" fmla="*/ 402653 h 652173"/>
                <a:gd name="connsiteX20" fmla="*/ 421371 w 1075004"/>
                <a:gd name="connsiteY20" fmla="*/ 402653 h 652173"/>
                <a:gd name="connsiteX21" fmla="*/ 421370 w 1075004"/>
                <a:gd name="connsiteY21" fmla="*/ 417162 h 652173"/>
                <a:gd name="connsiteX22" fmla="*/ 762268 w 1075004"/>
                <a:gd name="connsiteY22" fmla="*/ 381333 h 652173"/>
                <a:gd name="connsiteX23" fmla="*/ 780980 w 1075004"/>
                <a:gd name="connsiteY23" fmla="*/ 396486 h 652173"/>
                <a:gd name="connsiteX24" fmla="*/ 765828 w 1075004"/>
                <a:gd name="connsiteY24" fmla="*/ 415197 h 652173"/>
                <a:gd name="connsiteX25" fmla="*/ 415893 w 1075004"/>
                <a:gd name="connsiteY25" fmla="*/ 451977 h 652173"/>
                <a:gd name="connsiteX26" fmla="*/ 397181 w 1075004"/>
                <a:gd name="connsiteY26" fmla="*/ 436824 h 652173"/>
                <a:gd name="connsiteX27" fmla="*/ 398889 w 1075004"/>
                <a:gd name="connsiteY27" fmla="*/ 431060 h 652173"/>
                <a:gd name="connsiteX28" fmla="*/ 398669 w 1075004"/>
                <a:gd name="connsiteY28" fmla="*/ 430531 h 652173"/>
                <a:gd name="connsiteX29" fmla="*/ 398669 w 1075004"/>
                <a:gd name="connsiteY29" fmla="*/ 402653 h 652173"/>
                <a:gd name="connsiteX30" fmla="*/ 372962 w 1075004"/>
                <a:gd name="connsiteY30" fmla="*/ 402653 h 652173"/>
                <a:gd name="connsiteX31" fmla="*/ 355936 w 1075004"/>
                <a:gd name="connsiteY31" fmla="*/ 385627 h 652173"/>
                <a:gd name="connsiteX32" fmla="*/ 372962 w 1075004"/>
                <a:gd name="connsiteY32" fmla="*/ 368601 h 652173"/>
                <a:gd name="connsiteX33" fmla="*/ 398669 w 1075004"/>
                <a:gd name="connsiteY33" fmla="*/ 368601 h 652173"/>
                <a:gd name="connsiteX34" fmla="*/ 398670 w 1075004"/>
                <a:gd name="connsiteY34" fmla="*/ 345279 h 652173"/>
                <a:gd name="connsiteX35" fmla="*/ 372962 w 1075004"/>
                <a:gd name="connsiteY35" fmla="*/ 345279 h 652173"/>
                <a:gd name="connsiteX36" fmla="*/ 355936 w 1075004"/>
                <a:gd name="connsiteY36" fmla="*/ 328253 h 652173"/>
                <a:gd name="connsiteX37" fmla="*/ 372962 w 1075004"/>
                <a:gd name="connsiteY37" fmla="*/ 311228 h 652173"/>
                <a:gd name="connsiteX38" fmla="*/ 398669 w 1075004"/>
                <a:gd name="connsiteY38" fmla="*/ 311227 h 652173"/>
                <a:gd name="connsiteX39" fmla="*/ 398669 w 1075004"/>
                <a:gd name="connsiteY39" fmla="*/ 287905 h 652173"/>
                <a:gd name="connsiteX40" fmla="*/ 372962 w 1075004"/>
                <a:gd name="connsiteY40" fmla="*/ 287905 h 652173"/>
                <a:gd name="connsiteX41" fmla="*/ 355936 w 1075004"/>
                <a:gd name="connsiteY41" fmla="*/ 270880 h 652173"/>
                <a:gd name="connsiteX42" fmla="*/ 372962 w 1075004"/>
                <a:gd name="connsiteY42" fmla="*/ 253854 h 652173"/>
                <a:gd name="connsiteX43" fmla="*/ 398670 w 1075004"/>
                <a:gd name="connsiteY43" fmla="*/ 253854 h 652173"/>
                <a:gd name="connsiteX44" fmla="*/ 398670 w 1075004"/>
                <a:gd name="connsiteY44" fmla="*/ 226224 h 652173"/>
                <a:gd name="connsiteX45" fmla="*/ 399282 w 1075004"/>
                <a:gd name="connsiteY45" fmla="*/ 224745 h 652173"/>
                <a:gd name="connsiteX46" fmla="*/ 397876 w 1075004"/>
                <a:gd name="connsiteY46" fmla="*/ 220285 h 652173"/>
                <a:gd name="connsiteX47" fmla="*/ 416321 w 1075004"/>
                <a:gd name="connsiteY47" fmla="*/ 204807 h 652173"/>
                <a:gd name="connsiteX48" fmla="*/ 766843 w 1075004"/>
                <a:gd name="connsiteY48" fmla="*/ 235474 h 652173"/>
                <a:gd name="connsiteX49" fmla="*/ 782320 w 1075004"/>
                <a:gd name="connsiteY49" fmla="*/ 253919 h 652173"/>
                <a:gd name="connsiteX50" fmla="*/ 787242 w 1075004"/>
                <a:gd name="connsiteY50" fmla="*/ 326087 h 652173"/>
                <a:gd name="connsiteX51" fmla="*/ 785600 w 1075004"/>
                <a:gd name="connsiteY51" fmla="*/ 324445 h 652173"/>
                <a:gd name="connsiteX52" fmla="*/ 785600 w 1075004"/>
                <a:gd name="connsiteY52" fmla="*/ 237207 h 652173"/>
                <a:gd name="connsiteX53" fmla="*/ 722116 w 1075004"/>
                <a:gd name="connsiteY53" fmla="*/ 173722 h 652173"/>
                <a:gd name="connsiteX54" fmla="*/ 634876 w 1075004"/>
                <a:gd name="connsiteY54" fmla="*/ 173722 h 652173"/>
                <a:gd name="connsiteX55" fmla="*/ 556664 w 1075004"/>
                <a:gd name="connsiteY55" fmla="*/ 95509 h 652173"/>
                <a:gd name="connsiteX56" fmla="*/ 95508 w 1075004"/>
                <a:gd name="connsiteY56" fmla="*/ 95509 h 652173"/>
                <a:gd name="connsiteX57" fmla="*/ 0 w 1075004"/>
                <a:gd name="connsiteY57" fmla="*/ 326087 h 652173"/>
                <a:gd name="connsiteX58" fmla="*/ 95508 w 1075004"/>
                <a:gd name="connsiteY58" fmla="*/ 556665 h 652173"/>
                <a:gd name="connsiteX59" fmla="*/ 556665 w 1075004"/>
                <a:gd name="connsiteY59" fmla="*/ 556665 h 652173"/>
                <a:gd name="connsiteX60" fmla="*/ 634877 w 1075004"/>
                <a:gd name="connsiteY60" fmla="*/ 478452 h 652173"/>
                <a:gd name="connsiteX61" fmla="*/ 722116 w 1075004"/>
                <a:gd name="connsiteY61" fmla="*/ 478453 h 652173"/>
                <a:gd name="connsiteX62" fmla="*/ 785600 w 1075004"/>
                <a:gd name="connsiteY62" fmla="*/ 414968 h 652173"/>
                <a:gd name="connsiteX63" fmla="*/ 785600 w 1075004"/>
                <a:gd name="connsiteY63" fmla="*/ 327729 h 652173"/>
                <a:gd name="connsiteX64" fmla="*/ 893383 w 1075004"/>
                <a:gd name="connsiteY64" fmla="*/ 437430 h 652173"/>
                <a:gd name="connsiteX65" fmla="*/ 893383 w 1075004"/>
                <a:gd name="connsiteY65" fmla="*/ 214743 h 652173"/>
                <a:gd name="connsiteX66" fmla="*/ 864082 w 1075004"/>
                <a:gd name="connsiteY66" fmla="*/ 185442 h 652173"/>
                <a:gd name="connsiteX67" fmla="*/ 834781 w 1075004"/>
                <a:gd name="connsiteY67" fmla="*/ 214743 h 652173"/>
                <a:gd name="connsiteX68" fmla="*/ 834781 w 1075004"/>
                <a:gd name="connsiteY68" fmla="*/ 437431 h 652173"/>
                <a:gd name="connsiteX69" fmla="*/ 864082 w 1075004"/>
                <a:gd name="connsiteY69" fmla="*/ 466732 h 652173"/>
                <a:gd name="connsiteX70" fmla="*/ 864082 w 1075004"/>
                <a:gd name="connsiteY70" fmla="*/ 466731 h 652173"/>
                <a:gd name="connsiteX71" fmla="*/ 893383 w 1075004"/>
                <a:gd name="connsiteY71" fmla="*/ 437430 h 652173"/>
                <a:gd name="connsiteX72" fmla="*/ 984194 w 1075004"/>
                <a:gd name="connsiteY72" fmla="*/ 425710 h 652173"/>
                <a:gd name="connsiteX73" fmla="*/ 984193 w 1075004"/>
                <a:gd name="connsiteY73" fmla="*/ 226464 h 652173"/>
                <a:gd name="connsiteX74" fmla="*/ 954893 w 1075004"/>
                <a:gd name="connsiteY74" fmla="*/ 197162 h 652173"/>
                <a:gd name="connsiteX75" fmla="*/ 925591 w 1075004"/>
                <a:gd name="connsiteY75" fmla="*/ 226464 h 652173"/>
                <a:gd name="connsiteX76" fmla="*/ 925591 w 1075004"/>
                <a:gd name="connsiteY76" fmla="*/ 425710 h 652173"/>
                <a:gd name="connsiteX77" fmla="*/ 954893 w 1075004"/>
                <a:gd name="connsiteY77" fmla="*/ 455012 h 652173"/>
                <a:gd name="connsiteX78" fmla="*/ 954893 w 1075004"/>
                <a:gd name="connsiteY78" fmla="*/ 455011 h 652173"/>
                <a:gd name="connsiteX79" fmla="*/ 984194 w 1075004"/>
                <a:gd name="connsiteY79" fmla="*/ 425710 h 652173"/>
                <a:gd name="connsiteX80" fmla="*/ 1075004 w 1075004"/>
                <a:gd name="connsiteY80" fmla="*/ 402269 h 652173"/>
                <a:gd name="connsiteX81" fmla="*/ 1075004 w 1075004"/>
                <a:gd name="connsiteY81" fmla="*/ 249904 h 652173"/>
                <a:gd name="connsiteX82" fmla="*/ 1045703 w 1075004"/>
                <a:gd name="connsiteY82" fmla="*/ 220603 h 652173"/>
                <a:gd name="connsiteX83" fmla="*/ 1016402 w 1075004"/>
                <a:gd name="connsiteY83" fmla="*/ 249904 h 652173"/>
                <a:gd name="connsiteX84" fmla="*/ 1016402 w 1075004"/>
                <a:gd name="connsiteY84" fmla="*/ 402269 h 652173"/>
                <a:gd name="connsiteX85" fmla="*/ 1045703 w 1075004"/>
                <a:gd name="connsiteY85" fmla="*/ 431570 h 652173"/>
                <a:gd name="connsiteX86" fmla="*/ 1045703 w 1075004"/>
                <a:gd name="connsiteY86" fmla="*/ 431570 h 652173"/>
                <a:gd name="connsiteX87" fmla="*/ 1075004 w 1075004"/>
                <a:gd name="connsiteY87" fmla="*/ 402269 h 6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3">
                  <a:moveTo>
                    <a:pt x="782320" y="253919"/>
                  </a:moveTo>
                  <a:cubicBezTo>
                    <a:pt x="781500" y="263286"/>
                    <a:pt x="773242" y="270216"/>
                    <a:pt x="763875" y="269396"/>
                  </a:cubicBezTo>
                  <a:cubicBezTo>
                    <a:pt x="649707" y="259408"/>
                    <a:pt x="535539" y="249420"/>
                    <a:pt x="421371" y="239431"/>
                  </a:cubicBezTo>
                  <a:lnTo>
                    <a:pt x="421370" y="253854"/>
                  </a:lnTo>
                  <a:lnTo>
                    <a:pt x="447078" y="253854"/>
                  </a:lnTo>
                  <a:cubicBezTo>
                    <a:pt x="456482" y="253853"/>
                    <a:pt x="464104" y="261477"/>
                    <a:pt x="464104" y="270880"/>
                  </a:cubicBezTo>
                  <a:lnTo>
                    <a:pt x="464104" y="270879"/>
                  </a:lnTo>
                  <a:cubicBezTo>
                    <a:pt x="464104" y="280282"/>
                    <a:pt x="456482" y="287905"/>
                    <a:pt x="447079" y="287905"/>
                  </a:cubicBezTo>
                  <a:cubicBezTo>
                    <a:pt x="438509" y="287905"/>
                    <a:pt x="429940" y="287905"/>
                    <a:pt x="421371" y="287905"/>
                  </a:cubicBezTo>
                  <a:lnTo>
                    <a:pt x="421371" y="311227"/>
                  </a:lnTo>
                  <a:lnTo>
                    <a:pt x="447078" y="311227"/>
                  </a:lnTo>
                  <a:cubicBezTo>
                    <a:pt x="456482" y="311227"/>
                    <a:pt x="464104" y="318850"/>
                    <a:pt x="464104" y="328253"/>
                  </a:cubicBezTo>
                  <a:lnTo>
                    <a:pt x="464104" y="328253"/>
                  </a:lnTo>
                  <a:cubicBezTo>
                    <a:pt x="464104" y="337655"/>
                    <a:pt x="456482" y="345279"/>
                    <a:pt x="447079" y="345279"/>
                  </a:cubicBezTo>
                  <a:cubicBezTo>
                    <a:pt x="438510" y="345279"/>
                    <a:pt x="429940" y="345279"/>
                    <a:pt x="421371" y="345279"/>
                  </a:cubicBezTo>
                  <a:lnTo>
                    <a:pt x="421371" y="368601"/>
                  </a:lnTo>
                  <a:lnTo>
                    <a:pt x="447078" y="368601"/>
                  </a:lnTo>
                  <a:cubicBezTo>
                    <a:pt x="456482" y="368601"/>
                    <a:pt x="464104" y="376224"/>
                    <a:pt x="464104" y="385627"/>
                  </a:cubicBezTo>
                  <a:lnTo>
                    <a:pt x="464104" y="385627"/>
                  </a:lnTo>
                  <a:cubicBezTo>
                    <a:pt x="464104" y="395030"/>
                    <a:pt x="456481" y="402652"/>
                    <a:pt x="447079" y="402653"/>
                  </a:cubicBezTo>
                  <a:cubicBezTo>
                    <a:pt x="438509" y="402653"/>
                    <a:pt x="429940" y="402652"/>
                    <a:pt x="421371" y="402653"/>
                  </a:cubicBezTo>
                  <a:lnTo>
                    <a:pt x="421370" y="417162"/>
                  </a:lnTo>
                  <a:lnTo>
                    <a:pt x="762268" y="381333"/>
                  </a:lnTo>
                  <a:cubicBezTo>
                    <a:pt x="771619" y="380350"/>
                    <a:pt x="779997" y="387134"/>
                    <a:pt x="780980" y="396486"/>
                  </a:cubicBezTo>
                  <a:cubicBezTo>
                    <a:pt x="781963" y="405837"/>
                    <a:pt x="775179" y="414214"/>
                    <a:pt x="765828" y="415197"/>
                  </a:cubicBezTo>
                  <a:cubicBezTo>
                    <a:pt x="649182" y="427457"/>
                    <a:pt x="532538" y="439718"/>
                    <a:pt x="415893" y="451977"/>
                  </a:cubicBezTo>
                  <a:cubicBezTo>
                    <a:pt x="406541" y="452960"/>
                    <a:pt x="398164" y="446176"/>
                    <a:pt x="397181" y="436824"/>
                  </a:cubicBezTo>
                  <a:cubicBezTo>
                    <a:pt x="396959" y="434720"/>
                    <a:pt x="397132" y="432665"/>
                    <a:pt x="398889" y="431060"/>
                  </a:cubicBezTo>
                  <a:lnTo>
                    <a:pt x="398669" y="430531"/>
                  </a:lnTo>
                  <a:lnTo>
                    <a:pt x="398669" y="402653"/>
                  </a:lnTo>
                  <a:lnTo>
                    <a:pt x="372962" y="402653"/>
                  </a:lnTo>
                  <a:cubicBezTo>
                    <a:pt x="363559" y="402653"/>
                    <a:pt x="355936" y="395031"/>
                    <a:pt x="355936" y="385627"/>
                  </a:cubicBezTo>
                  <a:cubicBezTo>
                    <a:pt x="355936" y="376224"/>
                    <a:pt x="363559" y="368601"/>
                    <a:pt x="372962" y="368601"/>
                  </a:cubicBezTo>
                  <a:lnTo>
                    <a:pt x="398669" y="368601"/>
                  </a:lnTo>
                  <a:lnTo>
                    <a:pt x="398670" y="345279"/>
                  </a:lnTo>
                  <a:lnTo>
                    <a:pt x="372962" y="345279"/>
                  </a:lnTo>
                  <a:cubicBezTo>
                    <a:pt x="363559" y="345279"/>
                    <a:pt x="355937" y="337656"/>
                    <a:pt x="355936" y="328253"/>
                  </a:cubicBezTo>
                  <a:cubicBezTo>
                    <a:pt x="355937" y="318850"/>
                    <a:pt x="363559" y="311227"/>
                    <a:pt x="372962" y="311228"/>
                  </a:cubicBezTo>
                  <a:lnTo>
                    <a:pt x="398669" y="311227"/>
                  </a:lnTo>
                  <a:lnTo>
                    <a:pt x="398669" y="287905"/>
                  </a:lnTo>
                  <a:lnTo>
                    <a:pt x="372962" y="287905"/>
                  </a:lnTo>
                  <a:cubicBezTo>
                    <a:pt x="363559" y="287905"/>
                    <a:pt x="355936" y="280283"/>
                    <a:pt x="355936" y="270880"/>
                  </a:cubicBezTo>
                  <a:cubicBezTo>
                    <a:pt x="355936" y="261477"/>
                    <a:pt x="363559" y="253854"/>
                    <a:pt x="372962" y="253854"/>
                  </a:cubicBezTo>
                  <a:lnTo>
                    <a:pt x="398670" y="253854"/>
                  </a:lnTo>
                  <a:lnTo>
                    <a:pt x="398670" y="226224"/>
                  </a:lnTo>
                  <a:cubicBezTo>
                    <a:pt x="398670" y="225699"/>
                    <a:pt x="398705" y="225182"/>
                    <a:pt x="399282" y="224745"/>
                  </a:cubicBezTo>
                  <a:lnTo>
                    <a:pt x="397876" y="220285"/>
                  </a:lnTo>
                  <a:cubicBezTo>
                    <a:pt x="398695" y="210917"/>
                    <a:pt x="406953" y="203988"/>
                    <a:pt x="416321" y="204807"/>
                  </a:cubicBezTo>
                  <a:lnTo>
                    <a:pt x="766843" y="235474"/>
                  </a:lnTo>
                  <a:cubicBezTo>
                    <a:pt x="776210" y="236294"/>
                    <a:pt x="783140" y="244551"/>
                    <a:pt x="782320" y="253919"/>
                  </a:cubicBezTo>
                  <a:close/>
                  <a:moveTo>
                    <a:pt x="787242" y="326087"/>
                  </a:moveTo>
                  <a:lnTo>
                    <a:pt x="785600" y="324445"/>
                  </a:lnTo>
                  <a:lnTo>
                    <a:pt x="785600" y="237207"/>
                  </a:lnTo>
                  <a:cubicBezTo>
                    <a:pt x="785600" y="202145"/>
                    <a:pt x="757177" y="173722"/>
                    <a:pt x="722116" y="173722"/>
                  </a:cubicBezTo>
                  <a:lnTo>
                    <a:pt x="634876" y="173722"/>
                  </a:lnTo>
                  <a:cubicBezTo>
                    <a:pt x="608806" y="147651"/>
                    <a:pt x="582735" y="121579"/>
                    <a:pt x="556664" y="95509"/>
                  </a:cubicBezTo>
                  <a:cubicBezTo>
                    <a:pt x="429319" y="-31836"/>
                    <a:pt x="222853" y="-31836"/>
                    <a:pt x="95508" y="95509"/>
                  </a:cubicBezTo>
                  <a:cubicBezTo>
                    <a:pt x="31836" y="159181"/>
                    <a:pt x="0" y="242634"/>
                    <a:pt x="0" y="326087"/>
                  </a:cubicBezTo>
                  <a:cubicBezTo>
                    <a:pt x="0" y="409540"/>
                    <a:pt x="31836" y="492992"/>
                    <a:pt x="95508" y="556665"/>
                  </a:cubicBezTo>
                  <a:cubicBezTo>
                    <a:pt x="222853" y="684010"/>
                    <a:pt x="429320" y="684010"/>
                    <a:pt x="556665" y="556665"/>
                  </a:cubicBezTo>
                  <a:lnTo>
                    <a:pt x="634877" y="478452"/>
                  </a:lnTo>
                  <a:lnTo>
                    <a:pt x="722116" y="478453"/>
                  </a:lnTo>
                  <a:cubicBezTo>
                    <a:pt x="757178" y="478452"/>
                    <a:pt x="785600" y="450030"/>
                    <a:pt x="785600" y="414968"/>
                  </a:cubicBezTo>
                  <a:lnTo>
                    <a:pt x="785600" y="327729"/>
                  </a:lnTo>
                  <a:close/>
                  <a:moveTo>
                    <a:pt x="893383" y="437430"/>
                  </a:moveTo>
                  <a:lnTo>
                    <a:pt x="893383" y="214743"/>
                  </a:lnTo>
                  <a:cubicBezTo>
                    <a:pt x="893383" y="198561"/>
                    <a:pt x="880265" y="185442"/>
                    <a:pt x="864082" y="185442"/>
                  </a:cubicBezTo>
                  <a:cubicBezTo>
                    <a:pt x="847900" y="185442"/>
                    <a:pt x="834781" y="198561"/>
                    <a:pt x="834781" y="214743"/>
                  </a:cubicBezTo>
                  <a:lnTo>
                    <a:pt x="834781" y="437431"/>
                  </a:lnTo>
                  <a:cubicBezTo>
                    <a:pt x="834781" y="453613"/>
                    <a:pt x="847900" y="466732"/>
                    <a:pt x="864082" y="466732"/>
                  </a:cubicBezTo>
                  <a:lnTo>
                    <a:pt x="864082" y="466731"/>
                  </a:lnTo>
                  <a:cubicBezTo>
                    <a:pt x="880265" y="466731"/>
                    <a:pt x="893383" y="453613"/>
                    <a:pt x="893383" y="437430"/>
                  </a:cubicBezTo>
                  <a:close/>
                  <a:moveTo>
                    <a:pt x="984194" y="425710"/>
                  </a:moveTo>
                  <a:lnTo>
                    <a:pt x="984193" y="226464"/>
                  </a:lnTo>
                  <a:cubicBezTo>
                    <a:pt x="984193" y="210281"/>
                    <a:pt x="971075" y="197163"/>
                    <a:pt x="954893" y="197162"/>
                  </a:cubicBezTo>
                  <a:cubicBezTo>
                    <a:pt x="938710" y="197163"/>
                    <a:pt x="925591" y="210281"/>
                    <a:pt x="925591" y="226464"/>
                  </a:cubicBezTo>
                  <a:lnTo>
                    <a:pt x="925591" y="425710"/>
                  </a:lnTo>
                  <a:cubicBezTo>
                    <a:pt x="925591" y="441893"/>
                    <a:pt x="938710" y="455012"/>
                    <a:pt x="954893" y="455012"/>
                  </a:cubicBezTo>
                  <a:lnTo>
                    <a:pt x="954893" y="455011"/>
                  </a:lnTo>
                  <a:cubicBezTo>
                    <a:pt x="971075" y="455011"/>
                    <a:pt x="984194" y="441892"/>
                    <a:pt x="984194" y="425710"/>
                  </a:cubicBezTo>
                  <a:close/>
                  <a:moveTo>
                    <a:pt x="1075004" y="402269"/>
                  </a:moveTo>
                  <a:lnTo>
                    <a:pt x="1075004" y="249904"/>
                  </a:lnTo>
                  <a:cubicBezTo>
                    <a:pt x="1075004" y="233721"/>
                    <a:pt x="1061885" y="220603"/>
                    <a:pt x="1045703" y="220603"/>
                  </a:cubicBezTo>
                  <a:cubicBezTo>
                    <a:pt x="1029520" y="220603"/>
                    <a:pt x="1016402" y="233721"/>
                    <a:pt x="1016402" y="249904"/>
                  </a:cubicBezTo>
                  <a:lnTo>
                    <a:pt x="1016402" y="402269"/>
                  </a:lnTo>
                  <a:cubicBezTo>
                    <a:pt x="1016402" y="418452"/>
                    <a:pt x="1029520" y="431570"/>
                    <a:pt x="1045703" y="431570"/>
                  </a:cubicBezTo>
                  <a:lnTo>
                    <a:pt x="1045703" y="431570"/>
                  </a:lnTo>
                  <a:cubicBezTo>
                    <a:pt x="1061885" y="431570"/>
                    <a:pt x="1075004" y="418451"/>
                    <a:pt x="1075004" y="40226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8469A942-804D-4903-8F4A-8D9429512BF3}"/>
              </a:ext>
            </a:extLst>
          </p:cNvPr>
          <p:cNvGrpSpPr/>
          <p:nvPr/>
        </p:nvGrpSpPr>
        <p:grpSpPr>
          <a:xfrm>
            <a:off x="1588879" y="-1847"/>
            <a:ext cx="762976" cy="2936601"/>
            <a:chOff x="3158599" y="-1847"/>
            <a:chExt cx="762976" cy="2936601"/>
          </a:xfrm>
          <a:solidFill>
            <a:schemeClr val="accent4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82B04CED-E9CE-4AD0-AC88-1E335388BA2D}"/>
                </a:ext>
              </a:extLst>
            </p:cNvPr>
            <p:cNvSpPr/>
            <p:nvPr/>
          </p:nvSpPr>
          <p:spPr>
            <a:xfrm>
              <a:off x="3501625" y="-1847"/>
              <a:ext cx="72000" cy="1737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C5500B9C-197E-48FC-8A95-0C5F5A2064F8}"/>
                </a:ext>
              </a:extLst>
            </p:cNvPr>
            <p:cNvSpPr/>
            <p:nvPr/>
          </p:nvSpPr>
          <p:spPr>
            <a:xfrm rot="5400000" flipH="1">
              <a:off x="2911264" y="1924443"/>
              <a:ext cx="1257646" cy="762976"/>
            </a:xfrm>
            <a:custGeom>
              <a:avLst/>
              <a:gdLst>
                <a:gd name="connsiteX0" fmla="*/ 782320 w 1075004"/>
                <a:gd name="connsiteY0" fmla="*/ 253919 h 652173"/>
                <a:gd name="connsiteX1" fmla="*/ 763875 w 1075004"/>
                <a:gd name="connsiteY1" fmla="*/ 269396 h 652173"/>
                <a:gd name="connsiteX2" fmla="*/ 421371 w 1075004"/>
                <a:gd name="connsiteY2" fmla="*/ 239431 h 652173"/>
                <a:gd name="connsiteX3" fmla="*/ 421370 w 1075004"/>
                <a:gd name="connsiteY3" fmla="*/ 253854 h 652173"/>
                <a:gd name="connsiteX4" fmla="*/ 447078 w 1075004"/>
                <a:gd name="connsiteY4" fmla="*/ 253854 h 652173"/>
                <a:gd name="connsiteX5" fmla="*/ 464104 w 1075004"/>
                <a:gd name="connsiteY5" fmla="*/ 270880 h 652173"/>
                <a:gd name="connsiteX6" fmla="*/ 464104 w 1075004"/>
                <a:gd name="connsiteY6" fmla="*/ 270879 h 652173"/>
                <a:gd name="connsiteX7" fmla="*/ 447079 w 1075004"/>
                <a:gd name="connsiteY7" fmla="*/ 287905 h 652173"/>
                <a:gd name="connsiteX8" fmla="*/ 421371 w 1075004"/>
                <a:gd name="connsiteY8" fmla="*/ 287905 h 652173"/>
                <a:gd name="connsiteX9" fmla="*/ 421371 w 1075004"/>
                <a:gd name="connsiteY9" fmla="*/ 311227 h 652173"/>
                <a:gd name="connsiteX10" fmla="*/ 447078 w 1075004"/>
                <a:gd name="connsiteY10" fmla="*/ 311227 h 652173"/>
                <a:gd name="connsiteX11" fmla="*/ 464104 w 1075004"/>
                <a:gd name="connsiteY11" fmla="*/ 328253 h 652173"/>
                <a:gd name="connsiteX12" fmla="*/ 464104 w 1075004"/>
                <a:gd name="connsiteY12" fmla="*/ 328253 h 652173"/>
                <a:gd name="connsiteX13" fmla="*/ 447079 w 1075004"/>
                <a:gd name="connsiteY13" fmla="*/ 345278 h 652173"/>
                <a:gd name="connsiteX14" fmla="*/ 421371 w 1075004"/>
                <a:gd name="connsiteY14" fmla="*/ 345279 h 652173"/>
                <a:gd name="connsiteX15" fmla="*/ 421371 w 1075004"/>
                <a:gd name="connsiteY15" fmla="*/ 368601 h 652173"/>
                <a:gd name="connsiteX16" fmla="*/ 447078 w 1075004"/>
                <a:gd name="connsiteY16" fmla="*/ 368601 h 652173"/>
                <a:gd name="connsiteX17" fmla="*/ 464104 w 1075004"/>
                <a:gd name="connsiteY17" fmla="*/ 385627 h 652173"/>
                <a:gd name="connsiteX18" fmla="*/ 464104 w 1075004"/>
                <a:gd name="connsiteY18" fmla="*/ 385627 h 652173"/>
                <a:gd name="connsiteX19" fmla="*/ 447079 w 1075004"/>
                <a:gd name="connsiteY19" fmla="*/ 402652 h 652173"/>
                <a:gd name="connsiteX20" fmla="*/ 421371 w 1075004"/>
                <a:gd name="connsiteY20" fmla="*/ 402652 h 652173"/>
                <a:gd name="connsiteX21" fmla="*/ 421370 w 1075004"/>
                <a:gd name="connsiteY21" fmla="*/ 417162 h 652173"/>
                <a:gd name="connsiteX22" fmla="*/ 762268 w 1075004"/>
                <a:gd name="connsiteY22" fmla="*/ 381332 h 652173"/>
                <a:gd name="connsiteX23" fmla="*/ 780980 w 1075004"/>
                <a:gd name="connsiteY23" fmla="*/ 396486 h 652173"/>
                <a:gd name="connsiteX24" fmla="*/ 765828 w 1075004"/>
                <a:gd name="connsiteY24" fmla="*/ 415197 h 652173"/>
                <a:gd name="connsiteX25" fmla="*/ 415893 w 1075004"/>
                <a:gd name="connsiteY25" fmla="*/ 451977 h 652173"/>
                <a:gd name="connsiteX26" fmla="*/ 397181 w 1075004"/>
                <a:gd name="connsiteY26" fmla="*/ 436824 h 652173"/>
                <a:gd name="connsiteX27" fmla="*/ 398889 w 1075004"/>
                <a:gd name="connsiteY27" fmla="*/ 431060 h 652173"/>
                <a:gd name="connsiteX28" fmla="*/ 398669 w 1075004"/>
                <a:gd name="connsiteY28" fmla="*/ 430530 h 652173"/>
                <a:gd name="connsiteX29" fmla="*/ 398669 w 1075004"/>
                <a:gd name="connsiteY29" fmla="*/ 402652 h 652173"/>
                <a:gd name="connsiteX30" fmla="*/ 372962 w 1075004"/>
                <a:gd name="connsiteY30" fmla="*/ 402653 h 652173"/>
                <a:gd name="connsiteX31" fmla="*/ 355936 w 1075004"/>
                <a:gd name="connsiteY31" fmla="*/ 385627 h 652173"/>
                <a:gd name="connsiteX32" fmla="*/ 372962 w 1075004"/>
                <a:gd name="connsiteY32" fmla="*/ 368601 h 652173"/>
                <a:gd name="connsiteX33" fmla="*/ 398669 w 1075004"/>
                <a:gd name="connsiteY33" fmla="*/ 368601 h 652173"/>
                <a:gd name="connsiteX34" fmla="*/ 398670 w 1075004"/>
                <a:gd name="connsiteY34" fmla="*/ 345279 h 652173"/>
                <a:gd name="connsiteX35" fmla="*/ 372962 w 1075004"/>
                <a:gd name="connsiteY35" fmla="*/ 345279 h 652173"/>
                <a:gd name="connsiteX36" fmla="*/ 355936 w 1075004"/>
                <a:gd name="connsiteY36" fmla="*/ 328253 h 652173"/>
                <a:gd name="connsiteX37" fmla="*/ 372962 w 1075004"/>
                <a:gd name="connsiteY37" fmla="*/ 311228 h 652173"/>
                <a:gd name="connsiteX38" fmla="*/ 398669 w 1075004"/>
                <a:gd name="connsiteY38" fmla="*/ 311227 h 652173"/>
                <a:gd name="connsiteX39" fmla="*/ 398669 w 1075004"/>
                <a:gd name="connsiteY39" fmla="*/ 287905 h 652173"/>
                <a:gd name="connsiteX40" fmla="*/ 372962 w 1075004"/>
                <a:gd name="connsiteY40" fmla="*/ 287905 h 652173"/>
                <a:gd name="connsiteX41" fmla="*/ 355936 w 1075004"/>
                <a:gd name="connsiteY41" fmla="*/ 270880 h 652173"/>
                <a:gd name="connsiteX42" fmla="*/ 372962 w 1075004"/>
                <a:gd name="connsiteY42" fmla="*/ 253854 h 652173"/>
                <a:gd name="connsiteX43" fmla="*/ 398670 w 1075004"/>
                <a:gd name="connsiteY43" fmla="*/ 253854 h 652173"/>
                <a:gd name="connsiteX44" fmla="*/ 398670 w 1075004"/>
                <a:gd name="connsiteY44" fmla="*/ 226224 h 652173"/>
                <a:gd name="connsiteX45" fmla="*/ 399282 w 1075004"/>
                <a:gd name="connsiteY45" fmla="*/ 224745 h 652173"/>
                <a:gd name="connsiteX46" fmla="*/ 397876 w 1075004"/>
                <a:gd name="connsiteY46" fmla="*/ 220285 h 652173"/>
                <a:gd name="connsiteX47" fmla="*/ 416321 w 1075004"/>
                <a:gd name="connsiteY47" fmla="*/ 204807 h 652173"/>
                <a:gd name="connsiteX48" fmla="*/ 766843 w 1075004"/>
                <a:gd name="connsiteY48" fmla="*/ 235474 h 652173"/>
                <a:gd name="connsiteX49" fmla="*/ 782320 w 1075004"/>
                <a:gd name="connsiteY49" fmla="*/ 253919 h 652173"/>
                <a:gd name="connsiteX50" fmla="*/ 787242 w 1075004"/>
                <a:gd name="connsiteY50" fmla="*/ 326087 h 652173"/>
                <a:gd name="connsiteX51" fmla="*/ 785600 w 1075004"/>
                <a:gd name="connsiteY51" fmla="*/ 324445 h 652173"/>
                <a:gd name="connsiteX52" fmla="*/ 785600 w 1075004"/>
                <a:gd name="connsiteY52" fmla="*/ 237207 h 652173"/>
                <a:gd name="connsiteX53" fmla="*/ 722116 w 1075004"/>
                <a:gd name="connsiteY53" fmla="*/ 173722 h 652173"/>
                <a:gd name="connsiteX54" fmla="*/ 634876 w 1075004"/>
                <a:gd name="connsiteY54" fmla="*/ 173722 h 652173"/>
                <a:gd name="connsiteX55" fmla="*/ 556664 w 1075004"/>
                <a:gd name="connsiteY55" fmla="*/ 95509 h 652173"/>
                <a:gd name="connsiteX56" fmla="*/ 95508 w 1075004"/>
                <a:gd name="connsiteY56" fmla="*/ 95509 h 652173"/>
                <a:gd name="connsiteX57" fmla="*/ 0 w 1075004"/>
                <a:gd name="connsiteY57" fmla="*/ 326087 h 652173"/>
                <a:gd name="connsiteX58" fmla="*/ 95508 w 1075004"/>
                <a:gd name="connsiteY58" fmla="*/ 556665 h 652173"/>
                <a:gd name="connsiteX59" fmla="*/ 556665 w 1075004"/>
                <a:gd name="connsiteY59" fmla="*/ 556665 h 652173"/>
                <a:gd name="connsiteX60" fmla="*/ 634877 w 1075004"/>
                <a:gd name="connsiteY60" fmla="*/ 478452 h 652173"/>
                <a:gd name="connsiteX61" fmla="*/ 722116 w 1075004"/>
                <a:gd name="connsiteY61" fmla="*/ 478453 h 652173"/>
                <a:gd name="connsiteX62" fmla="*/ 785600 w 1075004"/>
                <a:gd name="connsiteY62" fmla="*/ 414968 h 652173"/>
                <a:gd name="connsiteX63" fmla="*/ 785600 w 1075004"/>
                <a:gd name="connsiteY63" fmla="*/ 327729 h 652173"/>
                <a:gd name="connsiteX64" fmla="*/ 893383 w 1075004"/>
                <a:gd name="connsiteY64" fmla="*/ 437430 h 652173"/>
                <a:gd name="connsiteX65" fmla="*/ 893383 w 1075004"/>
                <a:gd name="connsiteY65" fmla="*/ 214743 h 652173"/>
                <a:gd name="connsiteX66" fmla="*/ 864082 w 1075004"/>
                <a:gd name="connsiteY66" fmla="*/ 185442 h 652173"/>
                <a:gd name="connsiteX67" fmla="*/ 834781 w 1075004"/>
                <a:gd name="connsiteY67" fmla="*/ 214743 h 652173"/>
                <a:gd name="connsiteX68" fmla="*/ 834781 w 1075004"/>
                <a:gd name="connsiteY68" fmla="*/ 437431 h 652173"/>
                <a:gd name="connsiteX69" fmla="*/ 864082 w 1075004"/>
                <a:gd name="connsiteY69" fmla="*/ 466732 h 652173"/>
                <a:gd name="connsiteX70" fmla="*/ 864082 w 1075004"/>
                <a:gd name="connsiteY70" fmla="*/ 466731 h 652173"/>
                <a:gd name="connsiteX71" fmla="*/ 893383 w 1075004"/>
                <a:gd name="connsiteY71" fmla="*/ 437430 h 652173"/>
                <a:gd name="connsiteX72" fmla="*/ 984194 w 1075004"/>
                <a:gd name="connsiteY72" fmla="*/ 425710 h 652173"/>
                <a:gd name="connsiteX73" fmla="*/ 984193 w 1075004"/>
                <a:gd name="connsiteY73" fmla="*/ 226464 h 652173"/>
                <a:gd name="connsiteX74" fmla="*/ 954892 w 1075004"/>
                <a:gd name="connsiteY74" fmla="*/ 197162 h 652173"/>
                <a:gd name="connsiteX75" fmla="*/ 925591 w 1075004"/>
                <a:gd name="connsiteY75" fmla="*/ 226464 h 652173"/>
                <a:gd name="connsiteX76" fmla="*/ 925591 w 1075004"/>
                <a:gd name="connsiteY76" fmla="*/ 425710 h 652173"/>
                <a:gd name="connsiteX77" fmla="*/ 954892 w 1075004"/>
                <a:gd name="connsiteY77" fmla="*/ 455011 h 652173"/>
                <a:gd name="connsiteX78" fmla="*/ 954892 w 1075004"/>
                <a:gd name="connsiteY78" fmla="*/ 455011 h 652173"/>
                <a:gd name="connsiteX79" fmla="*/ 984194 w 1075004"/>
                <a:gd name="connsiteY79" fmla="*/ 425710 h 652173"/>
                <a:gd name="connsiteX80" fmla="*/ 1075004 w 1075004"/>
                <a:gd name="connsiteY80" fmla="*/ 402268 h 652173"/>
                <a:gd name="connsiteX81" fmla="*/ 1075004 w 1075004"/>
                <a:gd name="connsiteY81" fmla="*/ 249904 h 652173"/>
                <a:gd name="connsiteX82" fmla="*/ 1045703 w 1075004"/>
                <a:gd name="connsiteY82" fmla="*/ 220603 h 652173"/>
                <a:gd name="connsiteX83" fmla="*/ 1016402 w 1075004"/>
                <a:gd name="connsiteY83" fmla="*/ 249904 h 652173"/>
                <a:gd name="connsiteX84" fmla="*/ 1016402 w 1075004"/>
                <a:gd name="connsiteY84" fmla="*/ 402269 h 652173"/>
                <a:gd name="connsiteX85" fmla="*/ 1045703 w 1075004"/>
                <a:gd name="connsiteY85" fmla="*/ 431570 h 652173"/>
                <a:gd name="connsiteX86" fmla="*/ 1045703 w 1075004"/>
                <a:gd name="connsiteY86" fmla="*/ 431570 h 652173"/>
                <a:gd name="connsiteX87" fmla="*/ 1075004 w 1075004"/>
                <a:gd name="connsiteY87" fmla="*/ 402268 h 6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3">
                  <a:moveTo>
                    <a:pt x="782320" y="253919"/>
                  </a:moveTo>
                  <a:cubicBezTo>
                    <a:pt x="781500" y="263286"/>
                    <a:pt x="773242" y="270215"/>
                    <a:pt x="763875" y="269396"/>
                  </a:cubicBezTo>
                  <a:cubicBezTo>
                    <a:pt x="649707" y="259408"/>
                    <a:pt x="535539" y="249420"/>
                    <a:pt x="421371" y="239431"/>
                  </a:cubicBezTo>
                  <a:lnTo>
                    <a:pt x="421370" y="253854"/>
                  </a:lnTo>
                  <a:lnTo>
                    <a:pt x="447078" y="253854"/>
                  </a:lnTo>
                  <a:cubicBezTo>
                    <a:pt x="456482" y="253853"/>
                    <a:pt x="464104" y="261476"/>
                    <a:pt x="464104" y="270880"/>
                  </a:cubicBezTo>
                  <a:lnTo>
                    <a:pt x="464104" y="270879"/>
                  </a:lnTo>
                  <a:cubicBezTo>
                    <a:pt x="464104" y="280282"/>
                    <a:pt x="456482" y="287905"/>
                    <a:pt x="447079" y="287905"/>
                  </a:cubicBezTo>
                  <a:cubicBezTo>
                    <a:pt x="438509" y="287905"/>
                    <a:pt x="429940" y="287905"/>
                    <a:pt x="421371" y="287905"/>
                  </a:cubicBezTo>
                  <a:lnTo>
                    <a:pt x="421371" y="311227"/>
                  </a:lnTo>
                  <a:lnTo>
                    <a:pt x="447078" y="311227"/>
                  </a:lnTo>
                  <a:cubicBezTo>
                    <a:pt x="456482" y="311227"/>
                    <a:pt x="464104" y="318850"/>
                    <a:pt x="464104" y="328253"/>
                  </a:cubicBezTo>
                  <a:lnTo>
                    <a:pt x="464104" y="328253"/>
                  </a:lnTo>
                  <a:cubicBezTo>
                    <a:pt x="464104" y="337655"/>
                    <a:pt x="456482" y="345278"/>
                    <a:pt x="447079" y="345278"/>
                  </a:cubicBezTo>
                  <a:cubicBezTo>
                    <a:pt x="438510" y="345278"/>
                    <a:pt x="429940" y="345278"/>
                    <a:pt x="421371" y="345279"/>
                  </a:cubicBezTo>
                  <a:lnTo>
                    <a:pt x="421371" y="368601"/>
                  </a:lnTo>
                  <a:lnTo>
                    <a:pt x="447078" y="368601"/>
                  </a:lnTo>
                  <a:cubicBezTo>
                    <a:pt x="456482" y="368601"/>
                    <a:pt x="464104" y="376223"/>
                    <a:pt x="464104" y="385627"/>
                  </a:cubicBezTo>
                  <a:lnTo>
                    <a:pt x="464104" y="385627"/>
                  </a:lnTo>
                  <a:cubicBezTo>
                    <a:pt x="464104" y="395030"/>
                    <a:pt x="456481" y="402652"/>
                    <a:pt x="447079" y="402652"/>
                  </a:cubicBezTo>
                  <a:cubicBezTo>
                    <a:pt x="438509" y="402652"/>
                    <a:pt x="429940" y="402652"/>
                    <a:pt x="421371" y="402652"/>
                  </a:cubicBezTo>
                  <a:lnTo>
                    <a:pt x="421370" y="417162"/>
                  </a:lnTo>
                  <a:lnTo>
                    <a:pt x="762268" y="381332"/>
                  </a:lnTo>
                  <a:cubicBezTo>
                    <a:pt x="771619" y="380350"/>
                    <a:pt x="779997" y="387134"/>
                    <a:pt x="780980" y="396486"/>
                  </a:cubicBezTo>
                  <a:cubicBezTo>
                    <a:pt x="781963" y="405837"/>
                    <a:pt x="775179" y="414214"/>
                    <a:pt x="765828" y="415197"/>
                  </a:cubicBezTo>
                  <a:cubicBezTo>
                    <a:pt x="649182" y="427457"/>
                    <a:pt x="532538" y="439718"/>
                    <a:pt x="415893" y="451977"/>
                  </a:cubicBezTo>
                  <a:cubicBezTo>
                    <a:pt x="406541" y="452960"/>
                    <a:pt x="398164" y="446176"/>
                    <a:pt x="397181" y="436824"/>
                  </a:cubicBezTo>
                  <a:cubicBezTo>
                    <a:pt x="396959" y="434720"/>
                    <a:pt x="397132" y="432665"/>
                    <a:pt x="398889" y="431060"/>
                  </a:cubicBezTo>
                  <a:lnTo>
                    <a:pt x="398669" y="430530"/>
                  </a:lnTo>
                  <a:lnTo>
                    <a:pt x="398669" y="402652"/>
                  </a:lnTo>
                  <a:lnTo>
                    <a:pt x="372962" y="402653"/>
                  </a:lnTo>
                  <a:cubicBezTo>
                    <a:pt x="363559" y="402653"/>
                    <a:pt x="355936" y="395031"/>
                    <a:pt x="355936" y="385627"/>
                  </a:cubicBezTo>
                  <a:cubicBezTo>
                    <a:pt x="355936" y="376224"/>
                    <a:pt x="363559" y="368601"/>
                    <a:pt x="372962" y="368601"/>
                  </a:cubicBezTo>
                  <a:lnTo>
                    <a:pt x="398669" y="368601"/>
                  </a:lnTo>
                  <a:lnTo>
                    <a:pt x="398670" y="345279"/>
                  </a:lnTo>
                  <a:lnTo>
                    <a:pt x="372962" y="345279"/>
                  </a:lnTo>
                  <a:cubicBezTo>
                    <a:pt x="363559" y="345278"/>
                    <a:pt x="355937" y="337656"/>
                    <a:pt x="355936" y="328253"/>
                  </a:cubicBezTo>
                  <a:cubicBezTo>
                    <a:pt x="355937" y="318850"/>
                    <a:pt x="363559" y="311227"/>
                    <a:pt x="372962" y="311228"/>
                  </a:cubicBezTo>
                  <a:lnTo>
                    <a:pt x="398669" y="311227"/>
                  </a:lnTo>
                  <a:lnTo>
                    <a:pt x="398669" y="287905"/>
                  </a:lnTo>
                  <a:lnTo>
                    <a:pt x="372962" y="287905"/>
                  </a:lnTo>
                  <a:cubicBezTo>
                    <a:pt x="363559" y="287905"/>
                    <a:pt x="355936" y="280283"/>
                    <a:pt x="355936" y="270880"/>
                  </a:cubicBezTo>
                  <a:cubicBezTo>
                    <a:pt x="355936" y="261476"/>
                    <a:pt x="363559" y="253854"/>
                    <a:pt x="372962" y="253854"/>
                  </a:cubicBezTo>
                  <a:lnTo>
                    <a:pt x="398670" y="253854"/>
                  </a:lnTo>
                  <a:lnTo>
                    <a:pt x="398670" y="226224"/>
                  </a:lnTo>
                  <a:cubicBezTo>
                    <a:pt x="398670" y="225699"/>
                    <a:pt x="398705" y="225182"/>
                    <a:pt x="399282" y="224745"/>
                  </a:cubicBezTo>
                  <a:lnTo>
                    <a:pt x="397876" y="220285"/>
                  </a:lnTo>
                  <a:cubicBezTo>
                    <a:pt x="398695" y="210917"/>
                    <a:pt x="406953" y="203988"/>
                    <a:pt x="416321" y="204807"/>
                  </a:cubicBezTo>
                  <a:lnTo>
                    <a:pt x="766843" y="235474"/>
                  </a:lnTo>
                  <a:cubicBezTo>
                    <a:pt x="776210" y="236294"/>
                    <a:pt x="783140" y="244551"/>
                    <a:pt x="782320" y="253919"/>
                  </a:cubicBezTo>
                  <a:close/>
                  <a:moveTo>
                    <a:pt x="787242" y="326087"/>
                  </a:moveTo>
                  <a:lnTo>
                    <a:pt x="785600" y="324445"/>
                  </a:lnTo>
                  <a:lnTo>
                    <a:pt x="785600" y="237207"/>
                  </a:lnTo>
                  <a:cubicBezTo>
                    <a:pt x="785600" y="202145"/>
                    <a:pt x="757177" y="173722"/>
                    <a:pt x="722116" y="173722"/>
                  </a:cubicBezTo>
                  <a:lnTo>
                    <a:pt x="634876" y="173722"/>
                  </a:lnTo>
                  <a:cubicBezTo>
                    <a:pt x="608806" y="147651"/>
                    <a:pt x="582735" y="121579"/>
                    <a:pt x="556664" y="95509"/>
                  </a:cubicBezTo>
                  <a:cubicBezTo>
                    <a:pt x="429319" y="-31836"/>
                    <a:pt x="222853" y="-31836"/>
                    <a:pt x="95508" y="95509"/>
                  </a:cubicBezTo>
                  <a:cubicBezTo>
                    <a:pt x="31836" y="159181"/>
                    <a:pt x="0" y="242634"/>
                    <a:pt x="0" y="326087"/>
                  </a:cubicBezTo>
                  <a:cubicBezTo>
                    <a:pt x="0" y="409540"/>
                    <a:pt x="31836" y="492992"/>
                    <a:pt x="95508" y="556665"/>
                  </a:cubicBezTo>
                  <a:cubicBezTo>
                    <a:pt x="222853" y="684010"/>
                    <a:pt x="429320" y="684010"/>
                    <a:pt x="556665" y="556665"/>
                  </a:cubicBezTo>
                  <a:lnTo>
                    <a:pt x="634877" y="478452"/>
                  </a:lnTo>
                  <a:lnTo>
                    <a:pt x="722116" y="478453"/>
                  </a:lnTo>
                  <a:cubicBezTo>
                    <a:pt x="757178" y="478452"/>
                    <a:pt x="785600" y="450029"/>
                    <a:pt x="785600" y="414968"/>
                  </a:cubicBezTo>
                  <a:lnTo>
                    <a:pt x="785600" y="327729"/>
                  </a:lnTo>
                  <a:close/>
                  <a:moveTo>
                    <a:pt x="893383" y="437430"/>
                  </a:moveTo>
                  <a:lnTo>
                    <a:pt x="893383" y="214743"/>
                  </a:lnTo>
                  <a:cubicBezTo>
                    <a:pt x="893383" y="198561"/>
                    <a:pt x="880265" y="185442"/>
                    <a:pt x="864082" y="185442"/>
                  </a:cubicBezTo>
                  <a:cubicBezTo>
                    <a:pt x="847900" y="185442"/>
                    <a:pt x="834781" y="198561"/>
                    <a:pt x="834781" y="214743"/>
                  </a:cubicBezTo>
                  <a:lnTo>
                    <a:pt x="834781" y="437431"/>
                  </a:lnTo>
                  <a:cubicBezTo>
                    <a:pt x="834781" y="453613"/>
                    <a:pt x="847900" y="466732"/>
                    <a:pt x="864082" y="466732"/>
                  </a:cubicBezTo>
                  <a:lnTo>
                    <a:pt x="864082" y="466731"/>
                  </a:lnTo>
                  <a:cubicBezTo>
                    <a:pt x="880265" y="466731"/>
                    <a:pt x="893383" y="453613"/>
                    <a:pt x="893383" y="437430"/>
                  </a:cubicBezTo>
                  <a:close/>
                  <a:moveTo>
                    <a:pt x="984194" y="425710"/>
                  </a:moveTo>
                  <a:lnTo>
                    <a:pt x="984193" y="226464"/>
                  </a:lnTo>
                  <a:cubicBezTo>
                    <a:pt x="984193" y="210281"/>
                    <a:pt x="971075" y="197163"/>
                    <a:pt x="954892" y="197162"/>
                  </a:cubicBezTo>
                  <a:cubicBezTo>
                    <a:pt x="938710" y="197163"/>
                    <a:pt x="925591" y="210281"/>
                    <a:pt x="925591" y="226464"/>
                  </a:cubicBezTo>
                  <a:lnTo>
                    <a:pt x="925591" y="425710"/>
                  </a:lnTo>
                  <a:cubicBezTo>
                    <a:pt x="925591" y="441893"/>
                    <a:pt x="938710" y="455011"/>
                    <a:pt x="954892" y="455011"/>
                  </a:cubicBezTo>
                  <a:lnTo>
                    <a:pt x="954892" y="455011"/>
                  </a:lnTo>
                  <a:cubicBezTo>
                    <a:pt x="971075" y="455011"/>
                    <a:pt x="984194" y="441892"/>
                    <a:pt x="984194" y="425710"/>
                  </a:cubicBezTo>
                  <a:close/>
                  <a:moveTo>
                    <a:pt x="1075004" y="402268"/>
                  </a:moveTo>
                  <a:lnTo>
                    <a:pt x="1075004" y="249904"/>
                  </a:lnTo>
                  <a:cubicBezTo>
                    <a:pt x="1075004" y="233721"/>
                    <a:pt x="1061885" y="220603"/>
                    <a:pt x="1045703" y="220603"/>
                  </a:cubicBezTo>
                  <a:cubicBezTo>
                    <a:pt x="1029520" y="220603"/>
                    <a:pt x="1016402" y="233721"/>
                    <a:pt x="1016402" y="249904"/>
                  </a:cubicBezTo>
                  <a:lnTo>
                    <a:pt x="1016402" y="402269"/>
                  </a:lnTo>
                  <a:cubicBezTo>
                    <a:pt x="1016402" y="418451"/>
                    <a:pt x="1029520" y="431570"/>
                    <a:pt x="1045703" y="431570"/>
                  </a:cubicBezTo>
                  <a:lnTo>
                    <a:pt x="1045703" y="431570"/>
                  </a:lnTo>
                  <a:cubicBezTo>
                    <a:pt x="1061885" y="431570"/>
                    <a:pt x="1075004" y="418451"/>
                    <a:pt x="1075004" y="402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8D1DD00C-F719-4E36-8400-D48848310B64}"/>
              </a:ext>
            </a:extLst>
          </p:cNvPr>
          <p:cNvGrpSpPr/>
          <p:nvPr/>
        </p:nvGrpSpPr>
        <p:grpSpPr>
          <a:xfrm>
            <a:off x="735264" y="-1847"/>
            <a:ext cx="1437328" cy="5489412"/>
            <a:chOff x="2015424" y="-1847"/>
            <a:chExt cx="1437328" cy="548941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xmlns="" id="{C03BF2F0-D709-4C92-878E-6F1024DCB8F1}"/>
                </a:ext>
              </a:extLst>
            </p:cNvPr>
            <p:cNvSpPr/>
            <p:nvPr/>
          </p:nvSpPr>
          <p:spPr>
            <a:xfrm>
              <a:off x="2701620" y="-1847"/>
              <a:ext cx="72000" cy="4023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11" name="Rounded Rectangle 51">
              <a:extLst>
                <a:ext uri="{FF2B5EF4-FFF2-40B4-BE49-F238E27FC236}">
                  <a16:creationId xmlns:a16="http://schemas.microsoft.com/office/drawing/2014/main" xmlns="" id="{0A65E5E0-B696-4840-BE42-1CBEA55E6D07}"/>
                </a:ext>
              </a:extLst>
            </p:cNvPr>
            <p:cNvSpPr/>
            <p:nvPr/>
          </p:nvSpPr>
          <p:spPr>
            <a:xfrm rot="5400000" flipH="1">
              <a:off x="1970982" y="4005795"/>
              <a:ext cx="1526212" cy="1437328"/>
            </a:xfrm>
            <a:custGeom>
              <a:avLst/>
              <a:gdLst/>
              <a:ahLst/>
              <a:cxnLst/>
              <a:rect l="l" t="t" r="r" b="b"/>
              <a:pathLst>
                <a:path w="2928608" h="2758049">
                  <a:moveTo>
                    <a:pt x="2797052" y="1199936"/>
                  </a:moveTo>
                  <a:lnTo>
                    <a:pt x="2797052" y="1541978"/>
                  </a:lnTo>
                  <a:cubicBezTo>
                    <a:pt x="2797052" y="1578306"/>
                    <a:pt x="2826502" y="1607756"/>
                    <a:pt x="2862830" y="1607756"/>
                  </a:cubicBezTo>
                  <a:lnTo>
                    <a:pt x="2862830" y="1607755"/>
                  </a:lnTo>
                  <a:cubicBezTo>
                    <a:pt x="2899158" y="1607755"/>
                    <a:pt x="2928608" y="1578305"/>
                    <a:pt x="2928608" y="1541977"/>
                  </a:cubicBezTo>
                  <a:lnTo>
                    <a:pt x="2928607" y="1199936"/>
                  </a:lnTo>
                  <a:cubicBezTo>
                    <a:pt x="2928607" y="1163608"/>
                    <a:pt x="2899158" y="1134159"/>
                    <a:pt x="2862830" y="1134158"/>
                  </a:cubicBezTo>
                  <a:cubicBezTo>
                    <a:pt x="2826502" y="1134159"/>
                    <a:pt x="2797052" y="1163608"/>
                    <a:pt x="2797052" y="1199936"/>
                  </a:cubicBezTo>
                  <a:close/>
                  <a:moveTo>
                    <a:pt x="2593193" y="1147315"/>
                  </a:moveTo>
                  <a:lnTo>
                    <a:pt x="2593193" y="1594601"/>
                  </a:lnTo>
                  <a:cubicBezTo>
                    <a:pt x="2593193" y="1630929"/>
                    <a:pt x="2622643" y="1660379"/>
                    <a:pt x="2658971" y="1660379"/>
                  </a:cubicBezTo>
                  <a:lnTo>
                    <a:pt x="2658971" y="1660378"/>
                  </a:lnTo>
                  <a:cubicBezTo>
                    <a:pt x="2695299" y="1660378"/>
                    <a:pt x="2724749" y="1630928"/>
                    <a:pt x="2724749" y="1594600"/>
                  </a:cubicBezTo>
                  <a:lnTo>
                    <a:pt x="2724748" y="1147315"/>
                  </a:lnTo>
                  <a:cubicBezTo>
                    <a:pt x="2724748" y="1110987"/>
                    <a:pt x="2695299" y="1081538"/>
                    <a:pt x="2658971" y="1081537"/>
                  </a:cubicBezTo>
                  <a:cubicBezTo>
                    <a:pt x="2622643" y="1081538"/>
                    <a:pt x="2593193" y="1110987"/>
                    <a:pt x="2593193" y="1147315"/>
                  </a:cubicBezTo>
                  <a:close/>
                  <a:moveTo>
                    <a:pt x="2389334" y="1121004"/>
                  </a:moveTo>
                  <a:lnTo>
                    <a:pt x="2389334" y="1620912"/>
                  </a:lnTo>
                  <a:cubicBezTo>
                    <a:pt x="2389334" y="1657240"/>
                    <a:pt x="2418784" y="1686690"/>
                    <a:pt x="2455112" y="1686690"/>
                  </a:cubicBezTo>
                  <a:lnTo>
                    <a:pt x="2455112" y="1686689"/>
                  </a:lnTo>
                  <a:cubicBezTo>
                    <a:pt x="2491440" y="1686689"/>
                    <a:pt x="2520890" y="1657239"/>
                    <a:pt x="2520890" y="1620911"/>
                  </a:cubicBezTo>
                  <a:lnTo>
                    <a:pt x="2520889" y="1121004"/>
                  </a:lnTo>
                  <a:cubicBezTo>
                    <a:pt x="2520889" y="1084676"/>
                    <a:pt x="2491440" y="1055227"/>
                    <a:pt x="2455112" y="1055226"/>
                  </a:cubicBezTo>
                  <a:cubicBezTo>
                    <a:pt x="2418784" y="1055227"/>
                    <a:pt x="2389334" y="1084676"/>
                    <a:pt x="2389334" y="1121004"/>
                  </a:cubicBezTo>
                  <a:close/>
                  <a:moveTo>
                    <a:pt x="1314382" y="1247024"/>
                  </a:moveTo>
                  <a:cubicBezTo>
                    <a:pt x="1314381" y="1225915"/>
                    <a:pt x="1331494" y="1208803"/>
                    <a:pt x="1352603" y="1208803"/>
                  </a:cubicBezTo>
                  <a:lnTo>
                    <a:pt x="1410313" y="1208803"/>
                  </a:lnTo>
                  <a:lnTo>
                    <a:pt x="1410313" y="1146778"/>
                  </a:lnTo>
                  <a:cubicBezTo>
                    <a:pt x="1410313" y="1145599"/>
                    <a:pt x="1410393" y="1144438"/>
                    <a:pt x="1411688" y="1143457"/>
                  </a:cubicBezTo>
                  <a:lnTo>
                    <a:pt x="1408531" y="1133444"/>
                  </a:lnTo>
                  <a:cubicBezTo>
                    <a:pt x="1410371" y="1112415"/>
                    <a:pt x="1428909" y="1096860"/>
                    <a:pt x="1449938" y="1098699"/>
                  </a:cubicBezTo>
                  <a:lnTo>
                    <a:pt x="2236821" y="1167543"/>
                  </a:lnTo>
                  <a:cubicBezTo>
                    <a:pt x="2257849" y="1169383"/>
                    <a:pt x="2273405" y="1187920"/>
                    <a:pt x="2271565" y="1208950"/>
                  </a:cubicBezTo>
                  <a:cubicBezTo>
                    <a:pt x="2269725" y="1229978"/>
                    <a:pt x="2251187" y="1245533"/>
                    <a:pt x="2230159" y="1243693"/>
                  </a:cubicBezTo>
                  <a:cubicBezTo>
                    <a:pt x="1973864" y="1221271"/>
                    <a:pt x="1717570" y="1198849"/>
                    <a:pt x="1461275" y="1176426"/>
                  </a:cubicBezTo>
                  <a:lnTo>
                    <a:pt x="1461274" y="1208803"/>
                  </a:lnTo>
                  <a:lnTo>
                    <a:pt x="1518985" y="1208803"/>
                  </a:lnTo>
                  <a:cubicBezTo>
                    <a:pt x="1540095" y="1208802"/>
                    <a:pt x="1557205" y="1225915"/>
                    <a:pt x="1557206" y="1247025"/>
                  </a:cubicBezTo>
                  <a:lnTo>
                    <a:pt x="1557207" y="1247023"/>
                  </a:lnTo>
                  <a:cubicBezTo>
                    <a:pt x="1557207" y="1268132"/>
                    <a:pt x="1540095" y="1285244"/>
                    <a:pt x="1518986" y="1285244"/>
                  </a:cubicBezTo>
                  <a:cubicBezTo>
                    <a:pt x="1499749" y="1285244"/>
                    <a:pt x="1480511" y="1285243"/>
                    <a:pt x="1461275" y="1285244"/>
                  </a:cubicBezTo>
                  <a:lnTo>
                    <a:pt x="1461275" y="1337600"/>
                  </a:lnTo>
                  <a:lnTo>
                    <a:pt x="1518985" y="1337600"/>
                  </a:lnTo>
                  <a:cubicBezTo>
                    <a:pt x="1540095" y="1337600"/>
                    <a:pt x="1557206" y="1354713"/>
                    <a:pt x="1557206" y="1375821"/>
                  </a:cubicBezTo>
                  <a:lnTo>
                    <a:pt x="1557207" y="1375820"/>
                  </a:lnTo>
                  <a:cubicBezTo>
                    <a:pt x="1557206" y="1396928"/>
                    <a:pt x="1540095" y="1414041"/>
                    <a:pt x="1518986" y="1414041"/>
                  </a:cubicBezTo>
                  <a:cubicBezTo>
                    <a:pt x="1499750" y="1414041"/>
                    <a:pt x="1480511" y="1414041"/>
                    <a:pt x="1461275" y="1414042"/>
                  </a:cubicBezTo>
                  <a:lnTo>
                    <a:pt x="1461275" y="1466398"/>
                  </a:lnTo>
                  <a:lnTo>
                    <a:pt x="1518985" y="1466398"/>
                  </a:lnTo>
                  <a:cubicBezTo>
                    <a:pt x="1540095" y="1466398"/>
                    <a:pt x="1557206" y="1483509"/>
                    <a:pt x="1557206" y="1504618"/>
                  </a:cubicBezTo>
                  <a:lnTo>
                    <a:pt x="1557207" y="1504619"/>
                  </a:lnTo>
                  <a:cubicBezTo>
                    <a:pt x="1557207" y="1525727"/>
                    <a:pt x="1540094" y="1542838"/>
                    <a:pt x="1518986" y="1542839"/>
                  </a:cubicBezTo>
                  <a:cubicBezTo>
                    <a:pt x="1499749" y="1542839"/>
                    <a:pt x="1480511" y="1542838"/>
                    <a:pt x="1461275" y="1542839"/>
                  </a:cubicBezTo>
                  <a:lnTo>
                    <a:pt x="1461274" y="1575412"/>
                  </a:lnTo>
                  <a:lnTo>
                    <a:pt x="2226550" y="1494978"/>
                  </a:lnTo>
                  <a:cubicBezTo>
                    <a:pt x="2247542" y="1492772"/>
                    <a:pt x="2266350" y="1508001"/>
                    <a:pt x="2268556" y="1528995"/>
                  </a:cubicBezTo>
                  <a:cubicBezTo>
                    <a:pt x="2270763" y="1549988"/>
                    <a:pt x="2255534" y="1568794"/>
                    <a:pt x="2234542" y="1571000"/>
                  </a:cubicBezTo>
                  <a:cubicBezTo>
                    <a:pt x="1972686" y="1598522"/>
                    <a:pt x="1710833" y="1626046"/>
                    <a:pt x="1448978" y="1653567"/>
                  </a:cubicBezTo>
                  <a:cubicBezTo>
                    <a:pt x="1427984" y="1655774"/>
                    <a:pt x="1409178" y="1640544"/>
                    <a:pt x="1406971" y="1619551"/>
                  </a:cubicBezTo>
                  <a:cubicBezTo>
                    <a:pt x="1406474" y="1614827"/>
                    <a:pt x="1406862" y="1610214"/>
                    <a:pt x="1410805" y="1606610"/>
                  </a:cubicBezTo>
                  <a:lnTo>
                    <a:pt x="1410312" y="1605422"/>
                  </a:lnTo>
                  <a:lnTo>
                    <a:pt x="1410312" y="1542839"/>
                  </a:lnTo>
                  <a:lnTo>
                    <a:pt x="1352603" y="1542841"/>
                  </a:lnTo>
                  <a:cubicBezTo>
                    <a:pt x="1331494" y="1542841"/>
                    <a:pt x="1314382" y="1525729"/>
                    <a:pt x="1314382" y="1504619"/>
                  </a:cubicBezTo>
                  <a:cubicBezTo>
                    <a:pt x="1314382" y="1483510"/>
                    <a:pt x="1331493" y="1466397"/>
                    <a:pt x="1352603" y="1466398"/>
                  </a:cubicBezTo>
                  <a:lnTo>
                    <a:pt x="1410312" y="1466398"/>
                  </a:lnTo>
                  <a:lnTo>
                    <a:pt x="1410313" y="1414042"/>
                  </a:lnTo>
                  <a:lnTo>
                    <a:pt x="1352603" y="1414042"/>
                  </a:lnTo>
                  <a:cubicBezTo>
                    <a:pt x="1331494" y="1414041"/>
                    <a:pt x="1314383" y="1396930"/>
                    <a:pt x="1314382" y="1375820"/>
                  </a:cubicBezTo>
                  <a:cubicBezTo>
                    <a:pt x="1314383" y="1354713"/>
                    <a:pt x="1331494" y="1337600"/>
                    <a:pt x="1352603" y="1337601"/>
                  </a:cubicBezTo>
                  <a:lnTo>
                    <a:pt x="1410312" y="1337600"/>
                  </a:lnTo>
                  <a:lnTo>
                    <a:pt x="1410312" y="1285244"/>
                  </a:lnTo>
                  <a:lnTo>
                    <a:pt x="1352603" y="1285244"/>
                  </a:lnTo>
                  <a:cubicBezTo>
                    <a:pt x="1331494" y="1285244"/>
                    <a:pt x="1314381" y="1268133"/>
                    <a:pt x="1314382" y="1247024"/>
                  </a:cubicBezTo>
                  <a:close/>
                  <a:moveTo>
                    <a:pt x="1171967" y="72000"/>
                  </a:moveTo>
                  <a:lnTo>
                    <a:pt x="1171967" y="288000"/>
                  </a:lnTo>
                  <a:cubicBezTo>
                    <a:pt x="1171967" y="327765"/>
                    <a:pt x="1204202" y="360000"/>
                    <a:pt x="1243967" y="360000"/>
                  </a:cubicBezTo>
                  <a:cubicBezTo>
                    <a:pt x="1283732" y="360000"/>
                    <a:pt x="1315967" y="327765"/>
                    <a:pt x="1315967" y="288000"/>
                  </a:cubicBezTo>
                  <a:lnTo>
                    <a:pt x="1315967" y="72000"/>
                  </a:lnTo>
                  <a:cubicBezTo>
                    <a:pt x="1315967" y="32235"/>
                    <a:pt x="1283732" y="0"/>
                    <a:pt x="1243967" y="0"/>
                  </a:cubicBezTo>
                  <a:cubicBezTo>
                    <a:pt x="1204202" y="0"/>
                    <a:pt x="1171967" y="32235"/>
                    <a:pt x="1171967" y="72000"/>
                  </a:cubicBezTo>
                  <a:close/>
                  <a:moveTo>
                    <a:pt x="1171966" y="2470049"/>
                  </a:moveTo>
                  <a:lnTo>
                    <a:pt x="1171966" y="2686049"/>
                  </a:lnTo>
                  <a:cubicBezTo>
                    <a:pt x="1171966" y="2725814"/>
                    <a:pt x="1204201" y="2758049"/>
                    <a:pt x="1243966" y="2758049"/>
                  </a:cubicBezTo>
                  <a:cubicBezTo>
                    <a:pt x="1283731" y="2758049"/>
                    <a:pt x="1315966" y="2725814"/>
                    <a:pt x="1315966" y="2686049"/>
                  </a:cubicBezTo>
                  <a:lnTo>
                    <a:pt x="1315966" y="2470049"/>
                  </a:lnTo>
                  <a:cubicBezTo>
                    <a:pt x="1315966" y="2430284"/>
                    <a:pt x="1283731" y="2398049"/>
                    <a:pt x="1243966" y="2398049"/>
                  </a:cubicBezTo>
                  <a:cubicBezTo>
                    <a:pt x="1204201" y="2398049"/>
                    <a:pt x="1171966" y="2430284"/>
                    <a:pt x="1171966" y="2470049"/>
                  </a:cubicBezTo>
                  <a:close/>
                  <a:moveTo>
                    <a:pt x="515345" y="1370958"/>
                  </a:moveTo>
                  <a:cubicBezTo>
                    <a:pt x="515344" y="1558300"/>
                    <a:pt x="586814" y="1745642"/>
                    <a:pt x="729750" y="1888579"/>
                  </a:cubicBezTo>
                  <a:cubicBezTo>
                    <a:pt x="1015625" y="2174454"/>
                    <a:pt x="1479119" y="2174454"/>
                    <a:pt x="1764994" y="1888580"/>
                  </a:cubicBezTo>
                  <a:lnTo>
                    <a:pt x="1940572" y="1713001"/>
                  </a:lnTo>
                  <a:lnTo>
                    <a:pt x="2136413" y="1713002"/>
                  </a:lnTo>
                  <a:cubicBezTo>
                    <a:pt x="2215124" y="1713001"/>
                    <a:pt x="2278929" y="1649195"/>
                    <a:pt x="2278929" y="1570486"/>
                  </a:cubicBezTo>
                  <a:lnTo>
                    <a:pt x="2278929" y="1374645"/>
                  </a:lnTo>
                  <a:lnTo>
                    <a:pt x="2282614" y="1370959"/>
                  </a:lnTo>
                  <a:lnTo>
                    <a:pt x="2278929" y="1367272"/>
                  </a:lnTo>
                  <a:lnTo>
                    <a:pt x="2278929" y="1171432"/>
                  </a:lnTo>
                  <a:cubicBezTo>
                    <a:pt x="2278929" y="1092722"/>
                    <a:pt x="2215123" y="1028916"/>
                    <a:pt x="2136413" y="1028916"/>
                  </a:cubicBezTo>
                  <a:lnTo>
                    <a:pt x="1940571" y="1028916"/>
                  </a:lnTo>
                  <a:cubicBezTo>
                    <a:pt x="1882045" y="970390"/>
                    <a:pt x="1823519" y="911862"/>
                    <a:pt x="1764993" y="853336"/>
                  </a:cubicBezTo>
                  <a:cubicBezTo>
                    <a:pt x="1479118" y="567461"/>
                    <a:pt x="1015625" y="567462"/>
                    <a:pt x="729750" y="853336"/>
                  </a:cubicBezTo>
                  <a:cubicBezTo>
                    <a:pt x="586813" y="996273"/>
                    <a:pt x="515344" y="1183616"/>
                    <a:pt x="515345" y="1370958"/>
                  </a:cubicBezTo>
                  <a:close/>
                  <a:moveTo>
                    <a:pt x="388776" y="2386770"/>
                  </a:moveTo>
                  <a:cubicBezTo>
                    <a:pt x="388776" y="2405196"/>
                    <a:pt x="395805" y="2423622"/>
                    <a:pt x="409865" y="2437681"/>
                  </a:cubicBezTo>
                  <a:cubicBezTo>
                    <a:pt x="437983" y="2465800"/>
                    <a:pt x="483570" y="2465800"/>
                    <a:pt x="511688" y="2437681"/>
                  </a:cubicBezTo>
                  <a:lnTo>
                    <a:pt x="664423" y="2284946"/>
                  </a:lnTo>
                  <a:cubicBezTo>
                    <a:pt x="692541" y="2256828"/>
                    <a:pt x="692541" y="2211241"/>
                    <a:pt x="664423" y="2183123"/>
                  </a:cubicBezTo>
                  <a:cubicBezTo>
                    <a:pt x="636305" y="2155005"/>
                    <a:pt x="590718" y="2155005"/>
                    <a:pt x="562599" y="2183123"/>
                  </a:cubicBezTo>
                  <a:lnTo>
                    <a:pt x="409865" y="2335858"/>
                  </a:lnTo>
                  <a:cubicBezTo>
                    <a:pt x="395805" y="2349917"/>
                    <a:pt x="388776" y="2368343"/>
                    <a:pt x="388776" y="2386770"/>
                  </a:cubicBezTo>
                  <a:close/>
                  <a:moveTo>
                    <a:pt x="388776" y="365689"/>
                  </a:moveTo>
                  <a:cubicBezTo>
                    <a:pt x="388776" y="384115"/>
                    <a:pt x="395805" y="402541"/>
                    <a:pt x="409865" y="416600"/>
                  </a:cubicBezTo>
                  <a:lnTo>
                    <a:pt x="562599" y="569335"/>
                  </a:lnTo>
                  <a:cubicBezTo>
                    <a:pt x="590718" y="597454"/>
                    <a:pt x="636305" y="597454"/>
                    <a:pt x="664423" y="569335"/>
                  </a:cubicBezTo>
                  <a:cubicBezTo>
                    <a:pt x="692541" y="541217"/>
                    <a:pt x="692541" y="495630"/>
                    <a:pt x="664423" y="467512"/>
                  </a:cubicBezTo>
                  <a:lnTo>
                    <a:pt x="511688" y="314777"/>
                  </a:lnTo>
                  <a:cubicBezTo>
                    <a:pt x="483570" y="286659"/>
                    <a:pt x="437983" y="286659"/>
                    <a:pt x="409865" y="314777"/>
                  </a:cubicBezTo>
                  <a:cubicBezTo>
                    <a:pt x="395805" y="328836"/>
                    <a:pt x="388776" y="347262"/>
                    <a:pt x="388776" y="365689"/>
                  </a:cubicBezTo>
                  <a:close/>
                  <a:moveTo>
                    <a:pt x="0" y="1379024"/>
                  </a:moveTo>
                  <a:cubicBezTo>
                    <a:pt x="0" y="1418789"/>
                    <a:pt x="32235" y="1451024"/>
                    <a:pt x="72000" y="1451024"/>
                  </a:cubicBezTo>
                  <a:lnTo>
                    <a:pt x="288000" y="1451024"/>
                  </a:lnTo>
                  <a:cubicBezTo>
                    <a:pt x="327765" y="1451024"/>
                    <a:pt x="360000" y="1418789"/>
                    <a:pt x="360000" y="1379024"/>
                  </a:cubicBezTo>
                  <a:cubicBezTo>
                    <a:pt x="360000" y="1339259"/>
                    <a:pt x="327765" y="1307024"/>
                    <a:pt x="288000" y="1307024"/>
                  </a:cubicBezTo>
                  <a:lnTo>
                    <a:pt x="72000" y="1307024"/>
                  </a:lnTo>
                  <a:cubicBezTo>
                    <a:pt x="32235" y="1307024"/>
                    <a:pt x="0" y="1339259"/>
                    <a:pt x="0" y="13790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xmlns="" id="{92D9A825-26F7-4AC0-AA66-A642F08B3FCC}"/>
              </a:ext>
            </a:extLst>
          </p:cNvPr>
          <p:cNvGrpSpPr/>
          <p:nvPr/>
        </p:nvGrpSpPr>
        <p:grpSpPr>
          <a:xfrm>
            <a:off x="46111" y="-1847"/>
            <a:ext cx="762978" cy="3628896"/>
            <a:chOff x="808111" y="-1847"/>
            <a:chExt cx="762978" cy="3628896"/>
          </a:xfrm>
          <a:solidFill>
            <a:schemeClr val="accent2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xmlns="" id="{67987A3D-8DA5-4431-823F-480685C7A5DC}"/>
                </a:ext>
              </a:extLst>
            </p:cNvPr>
            <p:cNvSpPr/>
            <p:nvPr/>
          </p:nvSpPr>
          <p:spPr>
            <a:xfrm>
              <a:off x="1152817" y="-1847"/>
              <a:ext cx="72000" cy="23774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xmlns="" id="{63E94029-08EA-46F5-9EA4-70C4B6B01CF4}"/>
                </a:ext>
              </a:extLst>
            </p:cNvPr>
            <p:cNvSpPr/>
            <p:nvPr/>
          </p:nvSpPr>
          <p:spPr>
            <a:xfrm rot="5400000" flipH="1">
              <a:off x="560777" y="2616737"/>
              <a:ext cx="1257646" cy="762978"/>
            </a:xfrm>
            <a:custGeom>
              <a:avLst/>
              <a:gdLst>
                <a:gd name="connsiteX0" fmla="*/ 782320 w 1075004"/>
                <a:gd name="connsiteY0" fmla="*/ 253920 h 652174"/>
                <a:gd name="connsiteX1" fmla="*/ 763875 w 1075004"/>
                <a:gd name="connsiteY1" fmla="*/ 269397 h 652174"/>
                <a:gd name="connsiteX2" fmla="*/ 421371 w 1075004"/>
                <a:gd name="connsiteY2" fmla="*/ 239432 h 652174"/>
                <a:gd name="connsiteX3" fmla="*/ 421370 w 1075004"/>
                <a:gd name="connsiteY3" fmla="*/ 253855 h 652174"/>
                <a:gd name="connsiteX4" fmla="*/ 447078 w 1075004"/>
                <a:gd name="connsiteY4" fmla="*/ 253855 h 652174"/>
                <a:gd name="connsiteX5" fmla="*/ 464104 w 1075004"/>
                <a:gd name="connsiteY5" fmla="*/ 270881 h 652174"/>
                <a:gd name="connsiteX6" fmla="*/ 464104 w 1075004"/>
                <a:gd name="connsiteY6" fmla="*/ 270880 h 652174"/>
                <a:gd name="connsiteX7" fmla="*/ 447079 w 1075004"/>
                <a:gd name="connsiteY7" fmla="*/ 287906 h 652174"/>
                <a:gd name="connsiteX8" fmla="*/ 421371 w 1075004"/>
                <a:gd name="connsiteY8" fmla="*/ 287906 h 652174"/>
                <a:gd name="connsiteX9" fmla="*/ 421371 w 1075004"/>
                <a:gd name="connsiteY9" fmla="*/ 311228 h 652174"/>
                <a:gd name="connsiteX10" fmla="*/ 447078 w 1075004"/>
                <a:gd name="connsiteY10" fmla="*/ 311228 h 652174"/>
                <a:gd name="connsiteX11" fmla="*/ 464104 w 1075004"/>
                <a:gd name="connsiteY11" fmla="*/ 328254 h 652174"/>
                <a:gd name="connsiteX12" fmla="*/ 464104 w 1075004"/>
                <a:gd name="connsiteY12" fmla="*/ 328254 h 652174"/>
                <a:gd name="connsiteX13" fmla="*/ 447079 w 1075004"/>
                <a:gd name="connsiteY13" fmla="*/ 345279 h 652174"/>
                <a:gd name="connsiteX14" fmla="*/ 421371 w 1075004"/>
                <a:gd name="connsiteY14" fmla="*/ 345280 h 652174"/>
                <a:gd name="connsiteX15" fmla="*/ 421371 w 1075004"/>
                <a:gd name="connsiteY15" fmla="*/ 368602 h 652174"/>
                <a:gd name="connsiteX16" fmla="*/ 447078 w 1075004"/>
                <a:gd name="connsiteY16" fmla="*/ 368602 h 652174"/>
                <a:gd name="connsiteX17" fmla="*/ 464104 w 1075004"/>
                <a:gd name="connsiteY17" fmla="*/ 385628 h 652174"/>
                <a:gd name="connsiteX18" fmla="*/ 464104 w 1075004"/>
                <a:gd name="connsiteY18" fmla="*/ 385628 h 652174"/>
                <a:gd name="connsiteX19" fmla="*/ 447079 w 1075004"/>
                <a:gd name="connsiteY19" fmla="*/ 402653 h 652174"/>
                <a:gd name="connsiteX20" fmla="*/ 421371 w 1075004"/>
                <a:gd name="connsiteY20" fmla="*/ 402653 h 652174"/>
                <a:gd name="connsiteX21" fmla="*/ 421370 w 1075004"/>
                <a:gd name="connsiteY21" fmla="*/ 417163 h 652174"/>
                <a:gd name="connsiteX22" fmla="*/ 762268 w 1075004"/>
                <a:gd name="connsiteY22" fmla="*/ 381333 h 652174"/>
                <a:gd name="connsiteX23" fmla="*/ 780980 w 1075004"/>
                <a:gd name="connsiteY23" fmla="*/ 396486 h 652174"/>
                <a:gd name="connsiteX24" fmla="*/ 765828 w 1075004"/>
                <a:gd name="connsiteY24" fmla="*/ 415198 h 652174"/>
                <a:gd name="connsiteX25" fmla="*/ 415893 w 1075004"/>
                <a:gd name="connsiteY25" fmla="*/ 451978 h 652174"/>
                <a:gd name="connsiteX26" fmla="*/ 397181 w 1075004"/>
                <a:gd name="connsiteY26" fmla="*/ 436825 h 652174"/>
                <a:gd name="connsiteX27" fmla="*/ 398889 w 1075004"/>
                <a:gd name="connsiteY27" fmla="*/ 431061 h 652174"/>
                <a:gd name="connsiteX28" fmla="*/ 398669 w 1075004"/>
                <a:gd name="connsiteY28" fmla="*/ 430531 h 652174"/>
                <a:gd name="connsiteX29" fmla="*/ 398669 w 1075004"/>
                <a:gd name="connsiteY29" fmla="*/ 402653 h 652174"/>
                <a:gd name="connsiteX30" fmla="*/ 372962 w 1075004"/>
                <a:gd name="connsiteY30" fmla="*/ 402654 h 652174"/>
                <a:gd name="connsiteX31" fmla="*/ 355936 w 1075004"/>
                <a:gd name="connsiteY31" fmla="*/ 385628 h 652174"/>
                <a:gd name="connsiteX32" fmla="*/ 372962 w 1075004"/>
                <a:gd name="connsiteY32" fmla="*/ 368602 h 652174"/>
                <a:gd name="connsiteX33" fmla="*/ 398669 w 1075004"/>
                <a:gd name="connsiteY33" fmla="*/ 368602 h 652174"/>
                <a:gd name="connsiteX34" fmla="*/ 398670 w 1075004"/>
                <a:gd name="connsiteY34" fmla="*/ 345280 h 652174"/>
                <a:gd name="connsiteX35" fmla="*/ 372962 w 1075004"/>
                <a:gd name="connsiteY35" fmla="*/ 345280 h 652174"/>
                <a:gd name="connsiteX36" fmla="*/ 355936 w 1075004"/>
                <a:gd name="connsiteY36" fmla="*/ 328254 h 652174"/>
                <a:gd name="connsiteX37" fmla="*/ 372962 w 1075004"/>
                <a:gd name="connsiteY37" fmla="*/ 311229 h 652174"/>
                <a:gd name="connsiteX38" fmla="*/ 398669 w 1075004"/>
                <a:gd name="connsiteY38" fmla="*/ 311228 h 652174"/>
                <a:gd name="connsiteX39" fmla="*/ 398669 w 1075004"/>
                <a:gd name="connsiteY39" fmla="*/ 287906 h 652174"/>
                <a:gd name="connsiteX40" fmla="*/ 372962 w 1075004"/>
                <a:gd name="connsiteY40" fmla="*/ 287906 h 652174"/>
                <a:gd name="connsiteX41" fmla="*/ 355936 w 1075004"/>
                <a:gd name="connsiteY41" fmla="*/ 270881 h 652174"/>
                <a:gd name="connsiteX42" fmla="*/ 372962 w 1075004"/>
                <a:gd name="connsiteY42" fmla="*/ 253855 h 652174"/>
                <a:gd name="connsiteX43" fmla="*/ 398670 w 1075004"/>
                <a:gd name="connsiteY43" fmla="*/ 253855 h 652174"/>
                <a:gd name="connsiteX44" fmla="*/ 398670 w 1075004"/>
                <a:gd name="connsiteY44" fmla="*/ 226225 h 652174"/>
                <a:gd name="connsiteX45" fmla="*/ 399282 w 1075004"/>
                <a:gd name="connsiteY45" fmla="*/ 224746 h 652174"/>
                <a:gd name="connsiteX46" fmla="*/ 397876 w 1075004"/>
                <a:gd name="connsiteY46" fmla="*/ 220286 h 652174"/>
                <a:gd name="connsiteX47" fmla="*/ 416321 w 1075004"/>
                <a:gd name="connsiteY47" fmla="*/ 204808 h 652174"/>
                <a:gd name="connsiteX48" fmla="*/ 766843 w 1075004"/>
                <a:gd name="connsiteY48" fmla="*/ 235475 h 652174"/>
                <a:gd name="connsiteX49" fmla="*/ 782320 w 1075004"/>
                <a:gd name="connsiteY49" fmla="*/ 253920 h 652174"/>
                <a:gd name="connsiteX50" fmla="*/ 787242 w 1075004"/>
                <a:gd name="connsiteY50" fmla="*/ 326088 h 652174"/>
                <a:gd name="connsiteX51" fmla="*/ 785600 w 1075004"/>
                <a:gd name="connsiteY51" fmla="*/ 324446 h 652174"/>
                <a:gd name="connsiteX52" fmla="*/ 785600 w 1075004"/>
                <a:gd name="connsiteY52" fmla="*/ 237208 h 652174"/>
                <a:gd name="connsiteX53" fmla="*/ 722116 w 1075004"/>
                <a:gd name="connsiteY53" fmla="*/ 173723 h 652174"/>
                <a:gd name="connsiteX54" fmla="*/ 634876 w 1075004"/>
                <a:gd name="connsiteY54" fmla="*/ 173723 h 652174"/>
                <a:gd name="connsiteX55" fmla="*/ 556664 w 1075004"/>
                <a:gd name="connsiteY55" fmla="*/ 95510 h 652174"/>
                <a:gd name="connsiteX56" fmla="*/ 95508 w 1075004"/>
                <a:gd name="connsiteY56" fmla="*/ 95510 h 652174"/>
                <a:gd name="connsiteX57" fmla="*/ 0 w 1075004"/>
                <a:gd name="connsiteY57" fmla="*/ 326088 h 652174"/>
                <a:gd name="connsiteX58" fmla="*/ 95508 w 1075004"/>
                <a:gd name="connsiteY58" fmla="*/ 556666 h 652174"/>
                <a:gd name="connsiteX59" fmla="*/ 556665 w 1075004"/>
                <a:gd name="connsiteY59" fmla="*/ 556666 h 652174"/>
                <a:gd name="connsiteX60" fmla="*/ 634877 w 1075004"/>
                <a:gd name="connsiteY60" fmla="*/ 478453 h 652174"/>
                <a:gd name="connsiteX61" fmla="*/ 722116 w 1075004"/>
                <a:gd name="connsiteY61" fmla="*/ 478454 h 652174"/>
                <a:gd name="connsiteX62" fmla="*/ 785600 w 1075004"/>
                <a:gd name="connsiteY62" fmla="*/ 414969 h 652174"/>
                <a:gd name="connsiteX63" fmla="*/ 785600 w 1075004"/>
                <a:gd name="connsiteY63" fmla="*/ 327730 h 652174"/>
                <a:gd name="connsiteX64" fmla="*/ 893383 w 1075004"/>
                <a:gd name="connsiteY64" fmla="*/ 437431 h 652174"/>
                <a:gd name="connsiteX65" fmla="*/ 893383 w 1075004"/>
                <a:gd name="connsiteY65" fmla="*/ 214744 h 652174"/>
                <a:gd name="connsiteX66" fmla="*/ 864082 w 1075004"/>
                <a:gd name="connsiteY66" fmla="*/ 185443 h 652174"/>
                <a:gd name="connsiteX67" fmla="*/ 834781 w 1075004"/>
                <a:gd name="connsiteY67" fmla="*/ 214744 h 652174"/>
                <a:gd name="connsiteX68" fmla="*/ 834781 w 1075004"/>
                <a:gd name="connsiteY68" fmla="*/ 437432 h 652174"/>
                <a:gd name="connsiteX69" fmla="*/ 864082 w 1075004"/>
                <a:gd name="connsiteY69" fmla="*/ 466733 h 652174"/>
                <a:gd name="connsiteX70" fmla="*/ 864082 w 1075004"/>
                <a:gd name="connsiteY70" fmla="*/ 466732 h 652174"/>
                <a:gd name="connsiteX71" fmla="*/ 893383 w 1075004"/>
                <a:gd name="connsiteY71" fmla="*/ 437431 h 652174"/>
                <a:gd name="connsiteX72" fmla="*/ 984194 w 1075004"/>
                <a:gd name="connsiteY72" fmla="*/ 425711 h 652174"/>
                <a:gd name="connsiteX73" fmla="*/ 984193 w 1075004"/>
                <a:gd name="connsiteY73" fmla="*/ 226464 h 652174"/>
                <a:gd name="connsiteX74" fmla="*/ 954893 w 1075004"/>
                <a:gd name="connsiteY74" fmla="*/ 197163 h 652174"/>
                <a:gd name="connsiteX75" fmla="*/ 925591 w 1075004"/>
                <a:gd name="connsiteY75" fmla="*/ 226464 h 652174"/>
                <a:gd name="connsiteX76" fmla="*/ 925591 w 1075004"/>
                <a:gd name="connsiteY76" fmla="*/ 425711 h 652174"/>
                <a:gd name="connsiteX77" fmla="*/ 954893 w 1075004"/>
                <a:gd name="connsiteY77" fmla="*/ 455012 h 652174"/>
                <a:gd name="connsiteX78" fmla="*/ 954893 w 1075004"/>
                <a:gd name="connsiteY78" fmla="*/ 455012 h 652174"/>
                <a:gd name="connsiteX79" fmla="*/ 984194 w 1075004"/>
                <a:gd name="connsiteY79" fmla="*/ 425711 h 652174"/>
                <a:gd name="connsiteX80" fmla="*/ 1075004 w 1075004"/>
                <a:gd name="connsiteY80" fmla="*/ 402269 h 652174"/>
                <a:gd name="connsiteX81" fmla="*/ 1075004 w 1075004"/>
                <a:gd name="connsiteY81" fmla="*/ 249905 h 652174"/>
                <a:gd name="connsiteX82" fmla="*/ 1045703 w 1075004"/>
                <a:gd name="connsiteY82" fmla="*/ 220604 h 652174"/>
                <a:gd name="connsiteX83" fmla="*/ 1016402 w 1075004"/>
                <a:gd name="connsiteY83" fmla="*/ 249905 h 652174"/>
                <a:gd name="connsiteX84" fmla="*/ 1016402 w 1075004"/>
                <a:gd name="connsiteY84" fmla="*/ 402270 h 652174"/>
                <a:gd name="connsiteX85" fmla="*/ 1045703 w 1075004"/>
                <a:gd name="connsiteY85" fmla="*/ 431571 h 652174"/>
                <a:gd name="connsiteX86" fmla="*/ 1045703 w 1075004"/>
                <a:gd name="connsiteY86" fmla="*/ 431571 h 652174"/>
                <a:gd name="connsiteX87" fmla="*/ 1075004 w 1075004"/>
                <a:gd name="connsiteY87" fmla="*/ 402269 h 65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4">
                  <a:moveTo>
                    <a:pt x="782320" y="253920"/>
                  </a:moveTo>
                  <a:cubicBezTo>
                    <a:pt x="781500" y="263287"/>
                    <a:pt x="773242" y="270216"/>
                    <a:pt x="763875" y="269397"/>
                  </a:cubicBezTo>
                  <a:cubicBezTo>
                    <a:pt x="649707" y="259409"/>
                    <a:pt x="535539" y="249421"/>
                    <a:pt x="421371" y="239432"/>
                  </a:cubicBezTo>
                  <a:lnTo>
                    <a:pt x="421370" y="253855"/>
                  </a:lnTo>
                  <a:lnTo>
                    <a:pt x="447078" y="253855"/>
                  </a:lnTo>
                  <a:cubicBezTo>
                    <a:pt x="456482" y="253854"/>
                    <a:pt x="464104" y="261477"/>
                    <a:pt x="464104" y="270881"/>
                  </a:cubicBezTo>
                  <a:lnTo>
                    <a:pt x="464104" y="270880"/>
                  </a:lnTo>
                  <a:cubicBezTo>
                    <a:pt x="464104" y="280283"/>
                    <a:pt x="456482" y="287906"/>
                    <a:pt x="447079" y="287906"/>
                  </a:cubicBezTo>
                  <a:cubicBezTo>
                    <a:pt x="438509" y="287906"/>
                    <a:pt x="429940" y="287905"/>
                    <a:pt x="421371" y="287906"/>
                  </a:cubicBezTo>
                  <a:lnTo>
                    <a:pt x="421371" y="311228"/>
                  </a:lnTo>
                  <a:lnTo>
                    <a:pt x="447078" y="311228"/>
                  </a:lnTo>
                  <a:cubicBezTo>
                    <a:pt x="456482" y="311228"/>
                    <a:pt x="464104" y="318851"/>
                    <a:pt x="464104" y="328254"/>
                  </a:cubicBezTo>
                  <a:lnTo>
                    <a:pt x="464104" y="328254"/>
                  </a:lnTo>
                  <a:cubicBezTo>
                    <a:pt x="464104" y="337656"/>
                    <a:pt x="456482" y="345279"/>
                    <a:pt x="447079" y="345279"/>
                  </a:cubicBezTo>
                  <a:cubicBezTo>
                    <a:pt x="438510" y="345279"/>
                    <a:pt x="429940" y="345279"/>
                    <a:pt x="421371" y="345280"/>
                  </a:cubicBezTo>
                  <a:lnTo>
                    <a:pt x="421371" y="368602"/>
                  </a:lnTo>
                  <a:lnTo>
                    <a:pt x="447078" y="368602"/>
                  </a:lnTo>
                  <a:cubicBezTo>
                    <a:pt x="456482" y="368602"/>
                    <a:pt x="464104" y="376224"/>
                    <a:pt x="464104" y="385628"/>
                  </a:cubicBezTo>
                  <a:lnTo>
                    <a:pt x="464104" y="385628"/>
                  </a:lnTo>
                  <a:cubicBezTo>
                    <a:pt x="464104" y="395031"/>
                    <a:pt x="456481" y="402653"/>
                    <a:pt x="447079" y="402653"/>
                  </a:cubicBezTo>
                  <a:cubicBezTo>
                    <a:pt x="438509" y="402653"/>
                    <a:pt x="429940" y="402653"/>
                    <a:pt x="421371" y="402653"/>
                  </a:cubicBezTo>
                  <a:lnTo>
                    <a:pt x="421370" y="417163"/>
                  </a:lnTo>
                  <a:lnTo>
                    <a:pt x="762268" y="381333"/>
                  </a:lnTo>
                  <a:cubicBezTo>
                    <a:pt x="771619" y="380351"/>
                    <a:pt x="779997" y="387135"/>
                    <a:pt x="780980" y="396486"/>
                  </a:cubicBezTo>
                  <a:cubicBezTo>
                    <a:pt x="781963" y="405838"/>
                    <a:pt x="775179" y="414215"/>
                    <a:pt x="765828" y="415198"/>
                  </a:cubicBezTo>
                  <a:cubicBezTo>
                    <a:pt x="649182" y="427458"/>
                    <a:pt x="532538" y="439719"/>
                    <a:pt x="415893" y="451978"/>
                  </a:cubicBezTo>
                  <a:cubicBezTo>
                    <a:pt x="406541" y="452961"/>
                    <a:pt x="398164" y="446177"/>
                    <a:pt x="397181" y="436825"/>
                  </a:cubicBezTo>
                  <a:cubicBezTo>
                    <a:pt x="396959" y="434721"/>
                    <a:pt x="397132" y="432666"/>
                    <a:pt x="398889" y="431061"/>
                  </a:cubicBezTo>
                  <a:lnTo>
                    <a:pt x="398669" y="430531"/>
                  </a:lnTo>
                  <a:lnTo>
                    <a:pt x="398669" y="402653"/>
                  </a:lnTo>
                  <a:lnTo>
                    <a:pt x="372962" y="402654"/>
                  </a:lnTo>
                  <a:cubicBezTo>
                    <a:pt x="363559" y="402654"/>
                    <a:pt x="355936" y="395032"/>
                    <a:pt x="355936" y="385628"/>
                  </a:cubicBezTo>
                  <a:cubicBezTo>
                    <a:pt x="355936" y="376225"/>
                    <a:pt x="363559" y="368602"/>
                    <a:pt x="372962" y="368602"/>
                  </a:cubicBezTo>
                  <a:lnTo>
                    <a:pt x="398669" y="368602"/>
                  </a:lnTo>
                  <a:lnTo>
                    <a:pt x="398670" y="345280"/>
                  </a:lnTo>
                  <a:lnTo>
                    <a:pt x="372962" y="345280"/>
                  </a:lnTo>
                  <a:cubicBezTo>
                    <a:pt x="363559" y="345279"/>
                    <a:pt x="355937" y="337657"/>
                    <a:pt x="355936" y="328254"/>
                  </a:cubicBezTo>
                  <a:cubicBezTo>
                    <a:pt x="355937" y="318851"/>
                    <a:pt x="363559" y="311228"/>
                    <a:pt x="372962" y="311229"/>
                  </a:cubicBezTo>
                  <a:lnTo>
                    <a:pt x="398669" y="311228"/>
                  </a:lnTo>
                  <a:lnTo>
                    <a:pt x="398669" y="287906"/>
                  </a:lnTo>
                  <a:lnTo>
                    <a:pt x="372962" y="287906"/>
                  </a:lnTo>
                  <a:cubicBezTo>
                    <a:pt x="363559" y="287906"/>
                    <a:pt x="355936" y="280284"/>
                    <a:pt x="355936" y="270881"/>
                  </a:cubicBezTo>
                  <a:cubicBezTo>
                    <a:pt x="355936" y="261477"/>
                    <a:pt x="363559" y="253855"/>
                    <a:pt x="372962" y="253855"/>
                  </a:cubicBezTo>
                  <a:lnTo>
                    <a:pt x="398670" y="253855"/>
                  </a:lnTo>
                  <a:lnTo>
                    <a:pt x="398670" y="226225"/>
                  </a:lnTo>
                  <a:cubicBezTo>
                    <a:pt x="398670" y="225700"/>
                    <a:pt x="398705" y="225183"/>
                    <a:pt x="399282" y="224746"/>
                  </a:cubicBezTo>
                  <a:lnTo>
                    <a:pt x="397876" y="220286"/>
                  </a:lnTo>
                  <a:cubicBezTo>
                    <a:pt x="398695" y="210918"/>
                    <a:pt x="406953" y="203989"/>
                    <a:pt x="416321" y="204808"/>
                  </a:cubicBezTo>
                  <a:lnTo>
                    <a:pt x="766843" y="235475"/>
                  </a:lnTo>
                  <a:cubicBezTo>
                    <a:pt x="776210" y="236295"/>
                    <a:pt x="783140" y="244552"/>
                    <a:pt x="782320" y="253920"/>
                  </a:cubicBezTo>
                  <a:close/>
                  <a:moveTo>
                    <a:pt x="787242" y="326088"/>
                  </a:moveTo>
                  <a:lnTo>
                    <a:pt x="785600" y="324446"/>
                  </a:lnTo>
                  <a:lnTo>
                    <a:pt x="785600" y="237208"/>
                  </a:lnTo>
                  <a:cubicBezTo>
                    <a:pt x="785600" y="202146"/>
                    <a:pt x="757177" y="173723"/>
                    <a:pt x="722116" y="173723"/>
                  </a:cubicBezTo>
                  <a:lnTo>
                    <a:pt x="634876" y="173723"/>
                  </a:lnTo>
                  <a:cubicBezTo>
                    <a:pt x="608806" y="147652"/>
                    <a:pt x="582735" y="121580"/>
                    <a:pt x="556664" y="95510"/>
                  </a:cubicBezTo>
                  <a:cubicBezTo>
                    <a:pt x="429319" y="-31836"/>
                    <a:pt x="222853" y="-31835"/>
                    <a:pt x="95508" y="95510"/>
                  </a:cubicBezTo>
                  <a:cubicBezTo>
                    <a:pt x="31836" y="159182"/>
                    <a:pt x="0" y="242635"/>
                    <a:pt x="0" y="326088"/>
                  </a:cubicBezTo>
                  <a:cubicBezTo>
                    <a:pt x="0" y="409541"/>
                    <a:pt x="31836" y="492993"/>
                    <a:pt x="95508" y="556666"/>
                  </a:cubicBezTo>
                  <a:cubicBezTo>
                    <a:pt x="222853" y="684011"/>
                    <a:pt x="429320" y="684011"/>
                    <a:pt x="556665" y="556666"/>
                  </a:cubicBezTo>
                  <a:lnTo>
                    <a:pt x="634877" y="478453"/>
                  </a:lnTo>
                  <a:lnTo>
                    <a:pt x="722116" y="478454"/>
                  </a:lnTo>
                  <a:cubicBezTo>
                    <a:pt x="757178" y="478453"/>
                    <a:pt x="785600" y="450030"/>
                    <a:pt x="785600" y="414969"/>
                  </a:cubicBezTo>
                  <a:lnTo>
                    <a:pt x="785600" y="327730"/>
                  </a:lnTo>
                  <a:close/>
                  <a:moveTo>
                    <a:pt x="893383" y="437431"/>
                  </a:moveTo>
                  <a:lnTo>
                    <a:pt x="893383" y="214744"/>
                  </a:lnTo>
                  <a:cubicBezTo>
                    <a:pt x="893383" y="198562"/>
                    <a:pt x="880265" y="185443"/>
                    <a:pt x="864082" y="185443"/>
                  </a:cubicBezTo>
                  <a:cubicBezTo>
                    <a:pt x="847900" y="185443"/>
                    <a:pt x="834781" y="198562"/>
                    <a:pt x="834781" y="214744"/>
                  </a:cubicBezTo>
                  <a:lnTo>
                    <a:pt x="834781" y="437432"/>
                  </a:lnTo>
                  <a:cubicBezTo>
                    <a:pt x="834781" y="453614"/>
                    <a:pt x="847900" y="466733"/>
                    <a:pt x="864082" y="466733"/>
                  </a:cubicBezTo>
                  <a:lnTo>
                    <a:pt x="864082" y="466732"/>
                  </a:lnTo>
                  <a:cubicBezTo>
                    <a:pt x="880265" y="466732"/>
                    <a:pt x="893383" y="453614"/>
                    <a:pt x="893383" y="437431"/>
                  </a:cubicBezTo>
                  <a:close/>
                  <a:moveTo>
                    <a:pt x="984194" y="425711"/>
                  </a:moveTo>
                  <a:lnTo>
                    <a:pt x="984193" y="226464"/>
                  </a:lnTo>
                  <a:cubicBezTo>
                    <a:pt x="984193" y="210282"/>
                    <a:pt x="971075" y="197164"/>
                    <a:pt x="954893" y="197163"/>
                  </a:cubicBezTo>
                  <a:cubicBezTo>
                    <a:pt x="938710" y="197164"/>
                    <a:pt x="925591" y="210282"/>
                    <a:pt x="925591" y="226464"/>
                  </a:cubicBezTo>
                  <a:lnTo>
                    <a:pt x="925591" y="425711"/>
                  </a:lnTo>
                  <a:cubicBezTo>
                    <a:pt x="925591" y="441894"/>
                    <a:pt x="938710" y="455012"/>
                    <a:pt x="954893" y="455012"/>
                  </a:cubicBezTo>
                  <a:lnTo>
                    <a:pt x="954893" y="455012"/>
                  </a:lnTo>
                  <a:cubicBezTo>
                    <a:pt x="971075" y="455012"/>
                    <a:pt x="984194" y="441893"/>
                    <a:pt x="984194" y="425711"/>
                  </a:cubicBezTo>
                  <a:close/>
                  <a:moveTo>
                    <a:pt x="1075004" y="402269"/>
                  </a:moveTo>
                  <a:lnTo>
                    <a:pt x="1075004" y="249905"/>
                  </a:lnTo>
                  <a:cubicBezTo>
                    <a:pt x="1075004" y="233722"/>
                    <a:pt x="1061885" y="220604"/>
                    <a:pt x="1045703" y="220604"/>
                  </a:cubicBezTo>
                  <a:cubicBezTo>
                    <a:pt x="1029520" y="220604"/>
                    <a:pt x="1016402" y="233722"/>
                    <a:pt x="1016402" y="249905"/>
                  </a:cubicBezTo>
                  <a:lnTo>
                    <a:pt x="1016402" y="402270"/>
                  </a:lnTo>
                  <a:cubicBezTo>
                    <a:pt x="1016402" y="418452"/>
                    <a:pt x="1029520" y="431571"/>
                    <a:pt x="1045703" y="431571"/>
                  </a:cubicBezTo>
                  <a:lnTo>
                    <a:pt x="1045703" y="431571"/>
                  </a:lnTo>
                  <a:cubicBezTo>
                    <a:pt x="1061885" y="431571"/>
                    <a:pt x="1075004" y="418452"/>
                    <a:pt x="1075004" y="40226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xmlns="" id="{C2FB9967-9854-4B67-AE17-EAB5F4D50E80}"/>
              </a:ext>
            </a:extLst>
          </p:cNvPr>
          <p:cNvGrpSpPr/>
          <p:nvPr/>
        </p:nvGrpSpPr>
        <p:grpSpPr>
          <a:xfrm>
            <a:off x="570527" y="-20084"/>
            <a:ext cx="762976" cy="2449850"/>
            <a:chOff x="1591607" y="-20084"/>
            <a:chExt cx="762976" cy="244985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F3A6090F-3640-4E4B-B1B0-C3130EAE9E97}"/>
                </a:ext>
              </a:extLst>
            </p:cNvPr>
            <p:cNvSpPr/>
            <p:nvPr/>
          </p:nvSpPr>
          <p:spPr>
            <a:xfrm>
              <a:off x="1936171" y="-20084"/>
              <a:ext cx="72000" cy="118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52B038E1-2D01-43D9-A6E4-FAABA6040D4C}"/>
                </a:ext>
              </a:extLst>
            </p:cNvPr>
            <p:cNvSpPr/>
            <p:nvPr/>
          </p:nvSpPr>
          <p:spPr>
            <a:xfrm rot="5400000" flipH="1">
              <a:off x="1344272" y="1419455"/>
              <a:ext cx="1257646" cy="762976"/>
            </a:xfrm>
            <a:custGeom>
              <a:avLst/>
              <a:gdLst>
                <a:gd name="connsiteX0" fmla="*/ 782320 w 1075004"/>
                <a:gd name="connsiteY0" fmla="*/ 253919 h 652173"/>
                <a:gd name="connsiteX1" fmla="*/ 763875 w 1075004"/>
                <a:gd name="connsiteY1" fmla="*/ 269396 h 652173"/>
                <a:gd name="connsiteX2" fmla="*/ 421371 w 1075004"/>
                <a:gd name="connsiteY2" fmla="*/ 239431 h 652173"/>
                <a:gd name="connsiteX3" fmla="*/ 421370 w 1075004"/>
                <a:gd name="connsiteY3" fmla="*/ 253854 h 652173"/>
                <a:gd name="connsiteX4" fmla="*/ 447078 w 1075004"/>
                <a:gd name="connsiteY4" fmla="*/ 253854 h 652173"/>
                <a:gd name="connsiteX5" fmla="*/ 464104 w 1075004"/>
                <a:gd name="connsiteY5" fmla="*/ 270880 h 652173"/>
                <a:gd name="connsiteX6" fmla="*/ 464104 w 1075004"/>
                <a:gd name="connsiteY6" fmla="*/ 270879 h 652173"/>
                <a:gd name="connsiteX7" fmla="*/ 447078 w 1075004"/>
                <a:gd name="connsiteY7" fmla="*/ 287905 h 652173"/>
                <a:gd name="connsiteX8" fmla="*/ 421371 w 1075004"/>
                <a:gd name="connsiteY8" fmla="*/ 287905 h 652173"/>
                <a:gd name="connsiteX9" fmla="*/ 421371 w 1075004"/>
                <a:gd name="connsiteY9" fmla="*/ 311227 h 652173"/>
                <a:gd name="connsiteX10" fmla="*/ 447078 w 1075004"/>
                <a:gd name="connsiteY10" fmla="*/ 311227 h 652173"/>
                <a:gd name="connsiteX11" fmla="*/ 464104 w 1075004"/>
                <a:gd name="connsiteY11" fmla="*/ 328253 h 652173"/>
                <a:gd name="connsiteX12" fmla="*/ 464104 w 1075004"/>
                <a:gd name="connsiteY12" fmla="*/ 328253 h 652173"/>
                <a:gd name="connsiteX13" fmla="*/ 447078 w 1075004"/>
                <a:gd name="connsiteY13" fmla="*/ 345278 h 652173"/>
                <a:gd name="connsiteX14" fmla="*/ 421371 w 1075004"/>
                <a:gd name="connsiteY14" fmla="*/ 345279 h 652173"/>
                <a:gd name="connsiteX15" fmla="*/ 421371 w 1075004"/>
                <a:gd name="connsiteY15" fmla="*/ 368601 h 652173"/>
                <a:gd name="connsiteX16" fmla="*/ 447078 w 1075004"/>
                <a:gd name="connsiteY16" fmla="*/ 368601 h 652173"/>
                <a:gd name="connsiteX17" fmla="*/ 464104 w 1075004"/>
                <a:gd name="connsiteY17" fmla="*/ 385627 h 652173"/>
                <a:gd name="connsiteX18" fmla="*/ 464104 w 1075004"/>
                <a:gd name="connsiteY18" fmla="*/ 385627 h 652173"/>
                <a:gd name="connsiteX19" fmla="*/ 447079 w 1075004"/>
                <a:gd name="connsiteY19" fmla="*/ 402652 h 652173"/>
                <a:gd name="connsiteX20" fmla="*/ 421371 w 1075004"/>
                <a:gd name="connsiteY20" fmla="*/ 402652 h 652173"/>
                <a:gd name="connsiteX21" fmla="*/ 421370 w 1075004"/>
                <a:gd name="connsiteY21" fmla="*/ 417162 h 652173"/>
                <a:gd name="connsiteX22" fmla="*/ 762267 w 1075004"/>
                <a:gd name="connsiteY22" fmla="*/ 381332 h 652173"/>
                <a:gd name="connsiteX23" fmla="*/ 780979 w 1075004"/>
                <a:gd name="connsiteY23" fmla="*/ 396485 h 652173"/>
                <a:gd name="connsiteX24" fmla="*/ 765828 w 1075004"/>
                <a:gd name="connsiteY24" fmla="*/ 415197 h 652173"/>
                <a:gd name="connsiteX25" fmla="*/ 415893 w 1075004"/>
                <a:gd name="connsiteY25" fmla="*/ 451977 h 652173"/>
                <a:gd name="connsiteX26" fmla="*/ 397181 w 1075004"/>
                <a:gd name="connsiteY26" fmla="*/ 436824 h 652173"/>
                <a:gd name="connsiteX27" fmla="*/ 398889 w 1075004"/>
                <a:gd name="connsiteY27" fmla="*/ 431060 h 652173"/>
                <a:gd name="connsiteX28" fmla="*/ 398669 w 1075004"/>
                <a:gd name="connsiteY28" fmla="*/ 430530 h 652173"/>
                <a:gd name="connsiteX29" fmla="*/ 398669 w 1075004"/>
                <a:gd name="connsiteY29" fmla="*/ 402652 h 652173"/>
                <a:gd name="connsiteX30" fmla="*/ 372962 w 1075004"/>
                <a:gd name="connsiteY30" fmla="*/ 402653 h 652173"/>
                <a:gd name="connsiteX31" fmla="*/ 355936 w 1075004"/>
                <a:gd name="connsiteY31" fmla="*/ 385627 h 652173"/>
                <a:gd name="connsiteX32" fmla="*/ 372962 w 1075004"/>
                <a:gd name="connsiteY32" fmla="*/ 368601 h 652173"/>
                <a:gd name="connsiteX33" fmla="*/ 398669 w 1075004"/>
                <a:gd name="connsiteY33" fmla="*/ 368601 h 652173"/>
                <a:gd name="connsiteX34" fmla="*/ 398669 w 1075004"/>
                <a:gd name="connsiteY34" fmla="*/ 345279 h 652173"/>
                <a:gd name="connsiteX35" fmla="*/ 372962 w 1075004"/>
                <a:gd name="connsiteY35" fmla="*/ 345279 h 652173"/>
                <a:gd name="connsiteX36" fmla="*/ 355936 w 1075004"/>
                <a:gd name="connsiteY36" fmla="*/ 328253 h 652173"/>
                <a:gd name="connsiteX37" fmla="*/ 372962 w 1075004"/>
                <a:gd name="connsiteY37" fmla="*/ 311228 h 652173"/>
                <a:gd name="connsiteX38" fmla="*/ 398669 w 1075004"/>
                <a:gd name="connsiteY38" fmla="*/ 311227 h 652173"/>
                <a:gd name="connsiteX39" fmla="*/ 398669 w 1075004"/>
                <a:gd name="connsiteY39" fmla="*/ 287905 h 652173"/>
                <a:gd name="connsiteX40" fmla="*/ 372962 w 1075004"/>
                <a:gd name="connsiteY40" fmla="*/ 287905 h 652173"/>
                <a:gd name="connsiteX41" fmla="*/ 355936 w 1075004"/>
                <a:gd name="connsiteY41" fmla="*/ 270880 h 652173"/>
                <a:gd name="connsiteX42" fmla="*/ 372962 w 1075004"/>
                <a:gd name="connsiteY42" fmla="*/ 253854 h 652173"/>
                <a:gd name="connsiteX43" fmla="*/ 398669 w 1075004"/>
                <a:gd name="connsiteY43" fmla="*/ 253854 h 652173"/>
                <a:gd name="connsiteX44" fmla="*/ 398669 w 1075004"/>
                <a:gd name="connsiteY44" fmla="*/ 226224 h 652173"/>
                <a:gd name="connsiteX45" fmla="*/ 399282 w 1075004"/>
                <a:gd name="connsiteY45" fmla="*/ 224745 h 652173"/>
                <a:gd name="connsiteX46" fmla="*/ 397875 w 1075004"/>
                <a:gd name="connsiteY46" fmla="*/ 220285 h 652173"/>
                <a:gd name="connsiteX47" fmla="*/ 416320 w 1075004"/>
                <a:gd name="connsiteY47" fmla="*/ 204807 h 652173"/>
                <a:gd name="connsiteX48" fmla="*/ 766843 w 1075004"/>
                <a:gd name="connsiteY48" fmla="*/ 235474 h 652173"/>
                <a:gd name="connsiteX49" fmla="*/ 782320 w 1075004"/>
                <a:gd name="connsiteY49" fmla="*/ 253919 h 652173"/>
                <a:gd name="connsiteX50" fmla="*/ 787242 w 1075004"/>
                <a:gd name="connsiteY50" fmla="*/ 326087 h 652173"/>
                <a:gd name="connsiteX51" fmla="*/ 785600 w 1075004"/>
                <a:gd name="connsiteY51" fmla="*/ 324445 h 652173"/>
                <a:gd name="connsiteX52" fmla="*/ 785600 w 1075004"/>
                <a:gd name="connsiteY52" fmla="*/ 237207 h 652173"/>
                <a:gd name="connsiteX53" fmla="*/ 722115 w 1075004"/>
                <a:gd name="connsiteY53" fmla="*/ 173722 h 652173"/>
                <a:gd name="connsiteX54" fmla="*/ 634876 w 1075004"/>
                <a:gd name="connsiteY54" fmla="*/ 173722 h 652173"/>
                <a:gd name="connsiteX55" fmla="*/ 556664 w 1075004"/>
                <a:gd name="connsiteY55" fmla="*/ 95509 h 652173"/>
                <a:gd name="connsiteX56" fmla="*/ 95508 w 1075004"/>
                <a:gd name="connsiteY56" fmla="*/ 95509 h 652173"/>
                <a:gd name="connsiteX57" fmla="*/ 0 w 1075004"/>
                <a:gd name="connsiteY57" fmla="*/ 326087 h 652173"/>
                <a:gd name="connsiteX58" fmla="*/ 95508 w 1075004"/>
                <a:gd name="connsiteY58" fmla="*/ 556665 h 652173"/>
                <a:gd name="connsiteX59" fmla="*/ 556664 w 1075004"/>
                <a:gd name="connsiteY59" fmla="*/ 556665 h 652173"/>
                <a:gd name="connsiteX60" fmla="*/ 634877 w 1075004"/>
                <a:gd name="connsiteY60" fmla="*/ 478452 h 652173"/>
                <a:gd name="connsiteX61" fmla="*/ 722116 w 1075004"/>
                <a:gd name="connsiteY61" fmla="*/ 478453 h 652173"/>
                <a:gd name="connsiteX62" fmla="*/ 785600 w 1075004"/>
                <a:gd name="connsiteY62" fmla="*/ 414968 h 652173"/>
                <a:gd name="connsiteX63" fmla="*/ 785600 w 1075004"/>
                <a:gd name="connsiteY63" fmla="*/ 327729 h 652173"/>
                <a:gd name="connsiteX64" fmla="*/ 893383 w 1075004"/>
                <a:gd name="connsiteY64" fmla="*/ 437430 h 652173"/>
                <a:gd name="connsiteX65" fmla="*/ 893383 w 1075004"/>
                <a:gd name="connsiteY65" fmla="*/ 214743 h 652173"/>
                <a:gd name="connsiteX66" fmla="*/ 864082 w 1075004"/>
                <a:gd name="connsiteY66" fmla="*/ 185442 h 652173"/>
                <a:gd name="connsiteX67" fmla="*/ 834781 w 1075004"/>
                <a:gd name="connsiteY67" fmla="*/ 214743 h 652173"/>
                <a:gd name="connsiteX68" fmla="*/ 834781 w 1075004"/>
                <a:gd name="connsiteY68" fmla="*/ 437431 h 652173"/>
                <a:gd name="connsiteX69" fmla="*/ 864082 w 1075004"/>
                <a:gd name="connsiteY69" fmla="*/ 466732 h 652173"/>
                <a:gd name="connsiteX70" fmla="*/ 864082 w 1075004"/>
                <a:gd name="connsiteY70" fmla="*/ 466731 h 652173"/>
                <a:gd name="connsiteX71" fmla="*/ 893383 w 1075004"/>
                <a:gd name="connsiteY71" fmla="*/ 437430 h 652173"/>
                <a:gd name="connsiteX72" fmla="*/ 984194 w 1075004"/>
                <a:gd name="connsiteY72" fmla="*/ 425710 h 652173"/>
                <a:gd name="connsiteX73" fmla="*/ 984193 w 1075004"/>
                <a:gd name="connsiteY73" fmla="*/ 226463 h 652173"/>
                <a:gd name="connsiteX74" fmla="*/ 954892 w 1075004"/>
                <a:gd name="connsiteY74" fmla="*/ 197162 h 652173"/>
                <a:gd name="connsiteX75" fmla="*/ 925591 w 1075004"/>
                <a:gd name="connsiteY75" fmla="*/ 226463 h 652173"/>
                <a:gd name="connsiteX76" fmla="*/ 925591 w 1075004"/>
                <a:gd name="connsiteY76" fmla="*/ 425710 h 652173"/>
                <a:gd name="connsiteX77" fmla="*/ 954892 w 1075004"/>
                <a:gd name="connsiteY77" fmla="*/ 455011 h 652173"/>
                <a:gd name="connsiteX78" fmla="*/ 954892 w 1075004"/>
                <a:gd name="connsiteY78" fmla="*/ 455011 h 652173"/>
                <a:gd name="connsiteX79" fmla="*/ 984194 w 1075004"/>
                <a:gd name="connsiteY79" fmla="*/ 425710 h 652173"/>
                <a:gd name="connsiteX80" fmla="*/ 1075004 w 1075004"/>
                <a:gd name="connsiteY80" fmla="*/ 402268 h 652173"/>
                <a:gd name="connsiteX81" fmla="*/ 1075003 w 1075004"/>
                <a:gd name="connsiteY81" fmla="*/ 249904 h 652173"/>
                <a:gd name="connsiteX82" fmla="*/ 1045703 w 1075004"/>
                <a:gd name="connsiteY82" fmla="*/ 220603 h 652173"/>
                <a:gd name="connsiteX83" fmla="*/ 1016401 w 1075004"/>
                <a:gd name="connsiteY83" fmla="*/ 249904 h 652173"/>
                <a:gd name="connsiteX84" fmla="*/ 1016402 w 1075004"/>
                <a:gd name="connsiteY84" fmla="*/ 402269 h 652173"/>
                <a:gd name="connsiteX85" fmla="*/ 1045703 w 1075004"/>
                <a:gd name="connsiteY85" fmla="*/ 431570 h 652173"/>
                <a:gd name="connsiteX86" fmla="*/ 1045703 w 1075004"/>
                <a:gd name="connsiteY86" fmla="*/ 431570 h 652173"/>
                <a:gd name="connsiteX87" fmla="*/ 1075004 w 1075004"/>
                <a:gd name="connsiteY87" fmla="*/ 402268 h 6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3">
                  <a:moveTo>
                    <a:pt x="782320" y="253919"/>
                  </a:moveTo>
                  <a:cubicBezTo>
                    <a:pt x="781500" y="263286"/>
                    <a:pt x="773242" y="270215"/>
                    <a:pt x="763875" y="269396"/>
                  </a:cubicBezTo>
                  <a:cubicBezTo>
                    <a:pt x="649707" y="259408"/>
                    <a:pt x="535539" y="249420"/>
                    <a:pt x="421371" y="239431"/>
                  </a:cubicBezTo>
                  <a:lnTo>
                    <a:pt x="421370" y="253854"/>
                  </a:lnTo>
                  <a:lnTo>
                    <a:pt x="447078" y="253854"/>
                  </a:lnTo>
                  <a:cubicBezTo>
                    <a:pt x="456482" y="253853"/>
                    <a:pt x="464103" y="261476"/>
                    <a:pt x="464104" y="270880"/>
                  </a:cubicBezTo>
                  <a:lnTo>
                    <a:pt x="464104" y="270879"/>
                  </a:lnTo>
                  <a:cubicBezTo>
                    <a:pt x="464104" y="280282"/>
                    <a:pt x="456482" y="287905"/>
                    <a:pt x="447078" y="287905"/>
                  </a:cubicBezTo>
                  <a:cubicBezTo>
                    <a:pt x="438509" y="287905"/>
                    <a:pt x="429939" y="287904"/>
                    <a:pt x="421371" y="287905"/>
                  </a:cubicBezTo>
                  <a:lnTo>
                    <a:pt x="421371" y="311227"/>
                  </a:lnTo>
                  <a:lnTo>
                    <a:pt x="447078" y="311227"/>
                  </a:lnTo>
                  <a:cubicBezTo>
                    <a:pt x="456482" y="311227"/>
                    <a:pt x="464104" y="318850"/>
                    <a:pt x="464104" y="328253"/>
                  </a:cubicBezTo>
                  <a:lnTo>
                    <a:pt x="464104" y="328253"/>
                  </a:lnTo>
                  <a:cubicBezTo>
                    <a:pt x="464104" y="337655"/>
                    <a:pt x="456482" y="345278"/>
                    <a:pt x="447078" y="345278"/>
                  </a:cubicBezTo>
                  <a:cubicBezTo>
                    <a:pt x="438510" y="345278"/>
                    <a:pt x="429939" y="345278"/>
                    <a:pt x="421371" y="345279"/>
                  </a:cubicBezTo>
                  <a:lnTo>
                    <a:pt x="421371" y="368601"/>
                  </a:lnTo>
                  <a:lnTo>
                    <a:pt x="447078" y="368601"/>
                  </a:lnTo>
                  <a:cubicBezTo>
                    <a:pt x="456482" y="368601"/>
                    <a:pt x="464104" y="376223"/>
                    <a:pt x="464104" y="385627"/>
                  </a:cubicBezTo>
                  <a:lnTo>
                    <a:pt x="464104" y="385627"/>
                  </a:lnTo>
                  <a:cubicBezTo>
                    <a:pt x="464104" y="395030"/>
                    <a:pt x="456481" y="402652"/>
                    <a:pt x="447079" y="402652"/>
                  </a:cubicBezTo>
                  <a:cubicBezTo>
                    <a:pt x="438509" y="402652"/>
                    <a:pt x="429940" y="402652"/>
                    <a:pt x="421371" y="402652"/>
                  </a:cubicBezTo>
                  <a:lnTo>
                    <a:pt x="421370" y="417162"/>
                  </a:lnTo>
                  <a:lnTo>
                    <a:pt x="762267" y="381332"/>
                  </a:lnTo>
                  <a:cubicBezTo>
                    <a:pt x="771619" y="380350"/>
                    <a:pt x="779997" y="387134"/>
                    <a:pt x="780979" y="396485"/>
                  </a:cubicBezTo>
                  <a:cubicBezTo>
                    <a:pt x="781963" y="405837"/>
                    <a:pt x="775179" y="414214"/>
                    <a:pt x="765828" y="415197"/>
                  </a:cubicBezTo>
                  <a:cubicBezTo>
                    <a:pt x="649182" y="427457"/>
                    <a:pt x="532538" y="439718"/>
                    <a:pt x="415893" y="451977"/>
                  </a:cubicBezTo>
                  <a:cubicBezTo>
                    <a:pt x="406541" y="452960"/>
                    <a:pt x="398164" y="446176"/>
                    <a:pt x="397181" y="436824"/>
                  </a:cubicBezTo>
                  <a:cubicBezTo>
                    <a:pt x="396959" y="434720"/>
                    <a:pt x="397132" y="432665"/>
                    <a:pt x="398889" y="431060"/>
                  </a:cubicBezTo>
                  <a:lnTo>
                    <a:pt x="398669" y="430530"/>
                  </a:lnTo>
                  <a:lnTo>
                    <a:pt x="398669" y="402652"/>
                  </a:lnTo>
                  <a:lnTo>
                    <a:pt x="372962" y="402653"/>
                  </a:lnTo>
                  <a:cubicBezTo>
                    <a:pt x="363559" y="402653"/>
                    <a:pt x="355936" y="395031"/>
                    <a:pt x="355936" y="385627"/>
                  </a:cubicBezTo>
                  <a:cubicBezTo>
                    <a:pt x="355936" y="376224"/>
                    <a:pt x="363558" y="368601"/>
                    <a:pt x="372962" y="368601"/>
                  </a:cubicBezTo>
                  <a:lnTo>
                    <a:pt x="398669" y="368601"/>
                  </a:lnTo>
                  <a:lnTo>
                    <a:pt x="398669" y="345279"/>
                  </a:lnTo>
                  <a:lnTo>
                    <a:pt x="372962" y="345279"/>
                  </a:lnTo>
                  <a:cubicBezTo>
                    <a:pt x="363559" y="345278"/>
                    <a:pt x="355937" y="337656"/>
                    <a:pt x="355936" y="328253"/>
                  </a:cubicBezTo>
                  <a:cubicBezTo>
                    <a:pt x="355937" y="318850"/>
                    <a:pt x="363559" y="311227"/>
                    <a:pt x="372962" y="311228"/>
                  </a:cubicBezTo>
                  <a:lnTo>
                    <a:pt x="398669" y="311227"/>
                  </a:lnTo>
                  <a:lnTo>
                    <a:pt x="398669" y="287905"/>
                  </a:lnTo>
                  <a:lnTo>
                    <a:pt x="372962" y="287905"/>
                  </a:lnTo>
                  <a:cubicBezTo>
                    <a:pt x="363559" y="287905"/>
                    <a:pt x="355936" y="280283"/>
                    <a:pt x="355936" y="270880"/>
                  </a:cubicBezTo>
                  <a:cubicBezTo>
                    <a:pt x="355936" y="261476"/>
                    <a:pt x="363559" y="253854"/>
                    <a:pt x="372962" y="253854"/>
                  </a:cubicBezTo>
                  <a:lnTo>
                    <a:pt x="398669" y="253854"/>
                  </a:lnTo>
                  <a:lnTo>
                    <a:pt x="398669" y="226224"/>
                  </a:lnTo>
                  <a:cubicBezTo>
                    <a:pt x="398669" y="225699"/>
                    <a:pt x="398705" y="225182"/>
                    <a:pt x="399282" y="224745"/>
                  </a:cubicBezTo>
                  <a:lnTo>
                    <a:pt x="397875" y="220285"/>
                  </a:lnTo>
                  <a:cubicBezTo>
                    <a:pt x="398695" y="210917"/>
                    <a:pt x="406953" y="203988"/>
                    <a:pt x="416320" y="204807"/>
                  </a:cubicBezTo>
                  <a:lnTo>
                    <a:pt x="766843" y="235474"/>
                  </a:lnTo>
                  <a:cubicBezTo>
                    <a:pt x="776210" y="236294"/>
                    <a:pt x="783139" y="244551"/>
                    <a:pt x="782320" y="253919"/>
                  </a:cubicBezTo>
                  <a:close/>
                  <a:moveTo>
                    <a:pt x="787242" y="326087"/>
                  </a:moveTo>
                  <a:lnTo>
                    <a:pt x="785600" y="324445"/>
                  </a:lnTo>
                  <a:lnTo>
                    <a:pt x="785600" y="237207"/>
                  </a:lnTo>
                  <a:cubicBezTo>
                    <a:pt x="785600" y="202145"/>
                    <a:pt x="757177" y="173722"/>
                    <a:pt x="722115" y="173722"/>
                  </a:cubicBezTo>
                  <a:lnTo>
                    <a:pt x="634876" y="173722"/>
                  </a:lnTo>
                  <a:cubicBezTo>
                    <a:pt x="608805" y="147651"/>
                    <a:pt x="582735" y="121579"/>
                    <a:pt x="556664" y="95509"/>
                  </a:cubicBezTo>
                  <a:cubicBezTo>
                    <a:pt x="429319" y="-31836"/>
                    <a:pt x="222853" y="-31836"/>
                    <a:pt x="95508" y="95509"/>
                  </a:cubicBezTo>
                  <a:cubicBezTo>
                    <a:pt x="31836" y="159181"/>
                    <a:pt x="0" y="242634"/>
                    <a:pt x="0" y="326087"/>
                  </a:cubicBezTo>
                  <a:cubicBezTo>
                    <a:pt x="0" y="409540"/>
                    <a:pt x="31836" y="492992"/>
                    <a:pt x="95508" y="556665"/>
                  </a:cubicBezTo>
                  <a:cubicBezTo>
                    <a:pt x="222853" y="684010"/>
                    <a:pt x="429320" y="684010"/>
                    <a:pt x="556664" y="556665"/>
                  </a:cubicBezTo>
                  <a:lnTo>
                    <a:pt x="634877" y="478452"/>
                  </a:lnTo>
                  <a:lnTo>
                    <a:pt x="722116" y="478453"/>
                  </a:lnTo>
                  <a:cubicBezTo>
                    <a:pt x="757178" y="478452"/>
                    <a:pt x="785600" y="450029"/>
                    <a:pt x="785600" y="414968"/>
                  </a:cubicBezTo>
                  <a:lnTo>
                    <a:pt x="785600" y="327729"/>
                  </a:lnTo>
                  <a:close/>
                  <a:moveTo>
                    <a:pt x="893383" y="437430"/>
                  </a:moveTo>
                  <a:lnTo>
                    <a:pt x="893383" y="214743"/>
                  </a:lnTo>
                  <a:cubicBezTo>
                    <a:pt x="893383" y="198561"/>
                    <a:pt x="880265" y="185442"/>
                    <a:pt x="864082" y="185442"/>
                  </a:cubicBezTo>
                  <a:cubicBezTo>
                    <a:pt x="847899" y="185442"/>
                    <a:pt x="834781" y="198561"/>
                    <a:pt x="834781" y="214743"/>
                  </a:cubicBezTo>
                  <a:lnTo>
                    <a:pt x="834781" y="437431"/>
                  </a:lnTo>
                  <a:cubicBezTo>
                    <a:pt x="834781" y="453613"/>
                    <a:pt x="847900" y="466732"/>
                    <a:pt x="864082" y="466732"/>
                  </a:cubicBezTo>
                  <a:lnTo>
                    <a:pt x="864082" y="466731"/>
                  </a:lnTo>
                  <a:cubicBezTo>
                    <a:pt x="880265" y="466731"/>
                    <a:pt x="893383" y="453613"/>
                    <a:pt x="893383" y="437430"/>
                  </a:cubicBezTo>
                  <a:close/>
                  <a:moveTo>
                    <a:pt x="984194" y="425710"/>
                  </a:moveTo>
                  <a:lnTo>
                    <a:pt x="984193" y="226463"/>
                  </a:lnTo>
                  <a:cubicBezTo>
                    <a:pt x="984193" y="210281"/>
                    <a:pt x="971075" y="197163"/>
                    <a:pt x="954892" y="197162"/>
                  </a:cubicBezTo>
                  <a:cubicBezTo>
                    <a:pt x="938710" y="197163"/>
                    <a:pt x="925591" y="210281"/>
                    <a:pt x="925591" y="226463"/>
                  </a:cubicBezTo>
                  <a:lnTo>
                    <a:pt x="925591" y="425710"/>
                  </a:lnTo>
                  <a:cubicBezTo>
                    <a:pt x="925591" y="441893"/>
                    <a:pt x="938710" y="455011"/>
                    <a:pt x="954892" y="455011"/>
                  </a:cubicBezTo>
                  <a:lnTo>
                    <a:pt x="954892" y="455011"/>
                  </a:lnTo>
                  <a:cubicBezTo>
                    <a:pt x="971075" y="455011"/>
                    <a:pt x="984194" y="441892"/>
                    <a:pt x="984194" y="425710"/>
                  </a:cubicBezTo>
                  <a:close/>
                  <a:moveTo>
                    <a:pt x="1075004" y="402268"/>
                  </a:moveTo>
                  <a:lnTo>
                    <a:pt x="1075003" y="249904"/>
                  </a:lnTo>
                  <a:cubicBezTo>
                    <a:pt x="1075003" y="233721"/>
                    <a:pt x="1061885" y="220603"/>
                    <a:pt x="1045703" y="220603"/>
                  </a:cubicBezTo>
                  <a:cubicBezTo>
                    <a:pt x="1029520" y="220603"/>
                    <a:pt x="1016401" y="233721"/>
                    <a:pt x="1016401" y="249904"/>
                  </a:cubicBezTo>
                  <a:lnTo>
                    <a:pt x="1016402" y="402269"/>
                  </a:lnTo>
                  <a:cubicBezTo>
                    <a:pt x="1016402" y="418451"/>
                    <a:pt x="1029520" y="431570"/>
                    <a:pt x="1045703" y="431570"/>
                  </a:cubicBezTo>
                  <a:lnTo>
                    <a:pt x="1045703" y="431570"/>
                  </a:lnTo>
                  <a:cubicBezTo>
                    <a:pt x="1061885" y="431570"/>
                    <a:pt x="1075004" y="418451"/>
                    <a:pt x="1075004" y="402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4A89418E-829E-4867-919B-44971F75F14A}"/>
              </a:ext>
            </a:extLst>
          </p:cNvPr>
          <p:cNvSpPr txBox="1"/>
          <p:nvPr/>
        </p:nvSpPr>
        <p:spPr>
          <a:xfrm>
            <a:off x="2891834" y="587496"/>
            <a:ext cx="9300166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4400" dirty="0" err="1">
                <a:solidFill>
                  <a:schemeClr val="tx2">
                    <a:lumMod val="60000"/>
                    <a:lumOff val="40000"/>
                  </a:schemeClr>
                </a:solidFill>
                <a:cs typeface="Arial" pitchFamily="34" charset="0"/>
              </a:rPr>
              <a:t>Kongres</a:t>
            </a:r>
            <a:r>
              <a:rPr lang="en-GB" altLang="ko-KR" sz="4400" dirty="0">
                <a:solidFill>
                  <a:schemeClr val="tx2">
                    <a:lumMod val="60000"/>
                    <a:lumOff val="40000"/>
                  </a:schemeClr>
                </a:solidFill>
                <a:cs typeface="Arial" pitchFamily="34" charset="0"/>
              </a:rPr>
              <a:t> </a:t>
            </a:r>
            <a:r>
              <a:rPr lang="en-GB" altLang="ko-KR" sz="4400" dirty="0" err="1">
                <a:solidFill>
                  <a:schemeClr val="tx2">
                    <a:lumMod val="60000"/>
                    <a:lumOff val="40000"/>
                  </a:schemeClr>
                </a:solidFill>
                <a:cs typeface="Arial" pitchFamily="34" charset="0"/>
              </a:rPr>
              <a:t>Bahasa</a:t>
            </a:r>
            <a:r>
              <a:rPr lang="en-GB" altLang="ko-KR" sz="4400" dirty="0">
                <a:solidFill>
                  <a:schemeClr val="tx2">
                    <a:lumMod val="60000"/>
                    <a:lumOff val="40000"/>
                  </a:schemeClr>
                </a:solidFill>
                <a:cs typeface="Arial" pitchFamily="34" charset="0"/>
              </a:rPr>
              <a:t> Indonesia ke-11</a:t>
            </a:r>
            <a:r>
              <a:rPr lang="id-ID" altLang="ko-KR" sz="4400" dirty="0">
                <a:solidFill>
                  <a:schemeClr val="tx2">
                    <a:lumMod val="60000"/>
                    <a:lumOff val="40000"/>
                  </a:schemeClr>
                </a:solidFill>
                <a:cs typeface="Arial" pitchFamily="34" charset="0"/>
              </a:rPr>
              <a:t> </a:t>
            </a:r>
            <a:endParaRPr lang="ko-KR" altLang="en-US" sz="4400" dirty="0">
              <a:solidFill>
                <a:schemeClr val="tx2">
                  <a:lumMod val="60000"/>
                  <a:lumOff val="40000"/>
                </a:schemeClr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FE4284FE-ABB8-4CDA-AAFD-D7360E22BF5C}"/>
              </a:ext>
            </a:extLst>
          </p:cNvPr>
          <p:cNvSpPr txBox="1"/>
          <p:nvPr/>
        </p:nvSpPr>
        <p:spPr>
          <a:xfrm>
            <a:off x="2532170" y="1375689"/>
            <a:ext cx="9446470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dirty="0"/>
              <a:t>28-31 </a:t>
            </a:r>
            <a:r>
              <a:rPr lang="en-GB" dirty="0" err="1"/>
              <a:t>Okt</a:t>
            </a:r>
            <a:r>
              <a:rPr lang="en-GB" dirty="0"/>
              <a:t> 2018, di Grand </a:t>
            </a:r>
            <a:r>
              <a:rPr lang="en-GB" dirty="0" err="1"/>
              <a:t>Sahid</a:t>
            </a:r>
            <a:r>
              <a:rPr lang="en-GB" dirty="0"/>
              <a:t> Jaya Jakarta, </a:t>
            </a:r>
            <a:r>
              <a:rPr lang="en-GB" dirty="0" err="1"/>
              <a:t>hadir</a:t>
            </a:r>
            <a:r>
              <a:rPr lang="en-GB" dirty="0"/>
              <a:t> 1031, 18 </a:t>
            </a:r>
            <a:r>
              <a:rPr lang="en-GB" dirty="0" err="1"/>
              <a:t>pembicara</a:t>
            </a:r>
            <a:r>
              <a:rPr lang="en-GB" dirty="0"/>
              <a:t> </a:t>
            </a:r>
            <a:r>
              <a:rPr lang="en-GB" dirty="0" err="1"/>
              <a:t>kunci</a:t>
            </a:r>
            <a:r>
              <a:rPr lang="en-GB" dirty="0"/>
              <a:t>, 24 </a:t>
            </a:r>
            <a:r>
              <a:rPr lang="en-GB" dirty="0" err="1"/>
              <a:t>pemakalah</a:t>
            </a:r>
            <a:r>
              <a:rPr lang="en-GB" dirty="0"/>
              <a:t> </a:t>
            </a:r>
            <a:r>
              <a:rPr lang="en-GB" dirty="0" err="1"/>
              <a:t>undangan</a:t>
            </a:r>
            <a:r>
              <a:rPr lang="en-GB" dirty="0"/>
              <a:t>, 48 </a:t>
            </a:r>
            <a:r>
              <a:rPr lang="en-GB" dirty="0" err="1"/>
              <a:t>pemakalah</a:t>
            </a:r>
            <a:r>
              <a:rPr lang="en-GB" dirty="0"/>
              <a:t> </a:t>
            </a:r>
            <a:r>
              <a:rPr lang="en-GB" dirty="0" err="1"/>
              <a:t>saji</a:t>
            </a:r>
            <a:r>
              <a:rPr lang="en-GB" dirty="0"/>
              <a:t>, 127 </a:t>
            </a:r>
            <a:r>
              <a:rPr lang="en-GB" dirty="0" err="1"/>
              <a:t>pemakalah</a:t>
            </a:r>
            <a:r>
              <a:rPr lang="en-GB" dirty="0"/>
              <a:t> </a:t>
            </a:r>
            <a:r>
              <a:rPr lang="en-GB" dirty="0" err="1"/>
              <a:t>nonsaji</a:t>
            </a:r>
            <a:r>
              <a:rPr lang="en-GB" dirty="0"/>
              <a:t>, 18 </a:t>
            </a:r>
            <a:r>
              <a:rPr lang="en-GB" dirty="0" err="1"/>
              <a:t>pemakalah</a:t>
            </a:r>
            <a:r>
              <a:rPr lang="en-GB" dirty="0"/>
              <a:t> poster, 121 </a:t>
            </a:r>
            <a:r>
              <a:rPr lang="en-GB" dirty="0" err="1"/>
              <a:t>peserta</a:t>
            </a:r>
            <a:r>
              <a:rPr lang="en-GB" dirty="0"/>
              <a:t> </a:t>
            </a:r>
            <a:r>
              <a:rPr lang="en-GB" dirty="0" err="1"/>
              <a:t>terseleksi</a:t>
            </a:r>
            <a:r>
              <a:rPr lang="en-GB" dirty="0"/>
              <a:t>, 82 </a:t>
            </a:r>
            <a:r>
              <a:rPr lang="en-GB" dirty="0" err="1"/>
              <a:t>peserta</a:t>
            </a:r>
            <a:r>
              <a:rPr lang="en-GB" dirty="0"/>
              <a:t> </a:t>
            </a:r>
            <a:r>
              <a:rPr lang="en-GB" dirty="0" err="1"/>
              <a:t>undangan</a:t>
            </a:r>
            <a:r>
              <a:rPr lang="en-GB" dirty="0"/>
              <a:t>, 16 </a:t>
            </a:r>
            <a:r>
              <a:rPr lang="en-GB" dirty="0" err="1"/>
              <a:t>peserta</a:t>
            </a:r>
            <a:r>
              <a:rPr lang="en-GB" dirty="0"/>
              <a:t> </a:t>
            </a:r>
            <a:r>
              <a:rPr lang="en-GB" dirty="0" err="1"/>
              <a:t>profesi</a:t>
            </a:r>
            <a:r>
              <a:rPr lang="en-GB" dirty="0"/>
              <a:t>, 17 </a:t>
            </a:r>
            <a:r>
              <a:rPr lang="en-GB" dirty="0" err="1"/>
              <a:t>peserta</a:t>
            </a:r>
            <a:r>
              <a:rPr lang="en-GB" dirty="0"/>
              <a:t> </a:t>
            </a:r>
            <a:r>
              <a:rPr lang="en-GB" dirty="0" err="1"/>
              <a:t>mitra</a:t>
            </a:r>
            <a:r>
              <a:rPr lang="en-GB" dirty="0"/>
              <a:t> </a:t>
            </a:r>
            <a:r>
              <a:rPr lang="en-GB" dirty="0" err="1"/>
              <a:t>lembaga</a:t>
            </a:r>
            <a:r>
              <a:rPr lang="en-GB" dirty="0"/>
              <a:t>, </a:t>
            </a:r>
            <a:r>
              <a:rPr lang="en-GB" dirty="0" err="1"/>
              <a:t>peserta</a:t>
            </a:r>
            <a:r>
              <a:rPr lang="en-GB" dirty="0"/>
              <a:t> </a:t>
            </a:r>
            <a:r>
              <a:rPr lang="en-GB" dirty="0" err="1"/>
              <a:t>peneliti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&amp; </a:t>
            </a:r>
            <a:r>
              <a:rPr lang="en-GB" dirty="0" err="1"/>
              <a:t>sastra</a:t>
            </a:r>
            <a:r>
              <a:rPr lang="en-GB" dirty="0"/>
              <a:t>. </a:t>
            </a:r>
            <a:r>
              <a:rPr lang="en-GB" dirty="0" err="1"/>
              <a:t>Peserta</a:t>
            </a:r>
            <a:r>
              <a:rPr lang="en-GB" dirty="0"/>
              <a:t> LN Australia, Malaysia, </a:t>
            </a:r>
            <a:r>
              <a:rPr lang="en-GB" dirty="0" err="1"/>
              <a:t>Jepang</a:t>
            </a:r>
            <a:r>
              <a:rPr lang="en-GB" dirty="0"/>
              <a:t>, Brunei, India, </a:t>
            </a:r>
            <a:r>
              <a:rPr lang="en-GB" dirty="0" err="1"/>
              <a:t>Jerman</a:t>
            </a:r>
            <a:r>
              <a:rPr lang="en-GB" dirty="0"/>
              <a:t>, Filipina, Timor </a:t>
            </a:r>
            <a:r>
              <a:rPr lang="en-GB" dirty="0" err="1"/>
              <a:t>Leste</a:t>
            </a:r>
            <a:r>
              <a:rPr lang="en-GB" dirty="0"/>
              <a:t>, Papua, </a:t>
            </a:r>
            <a:r>
              <a:rPr lang="en-GB" dirty="0" err="1"/>
              <a:t>Belanda</a:t>
            </a:r>
            <a:r>
              <a:rPr lang="en-GB" dirty="0"/>
              <a:t>, </a:t>
            </a:r>
            <a:r>
              <a:rPr lang="en-GB" dirty="0" err="1"/>
              <a:t>Rusia</a:t>
            </a:r>
            <a:r>
              <a:rPr lang="en-GB" dirty="0"/>
              <a:t> </a:t>
            </a:r>
          </a:p>
          <a:p>
            <a:pPr algn="just"/>
            <a:r>
              <a:rPr lang="en-GB" dirty="0"/>
              <a:t> </a:t>
            </a:r>
            <a:r>
              <a:rPr lang="en-GB" dirty="0" err="1"/>
              <a:t>tema</a:t>
            </a:r>
            <a:r>
              <a:rPr lang="en-GB" dirty="0"/>
              <a:t>: </a:t>
            </a:r>
            <a:r>
              <a:rPr lang="it-IT" dirty="0"/>
              <a:t>“Menjayakan Bahasa dan Sastra Indonesia”.</a:t>
            </a:r>
          </a:p>
          <a:p>
            <a:r>
              <a:rPr lang="it-IT" sz="2000" dirty="0"/>
              <a:t> </a:t>
            </a:r>
          </a:p>
          <a:p>
            <a:pPr marL="45720" indent="0">
              <a:buNone/>
            </a:pPr>
            <a:endParaRPr lang="en-GB" sz="2000" dirty="0"/>
          </a:p>
        </p:txBody>
      </p:sp>
      <p:sp>
        <p:nvSpPr>
          <p:cNvPr id="51" name="Rounded Rectangle 27">
            <a:extLst>
              <a:ext uri="{FF2B5EF4-FFF2-40B4-BE49-F238E27FC236}">
                <a16:creationId xmlns:a16="http://schemas.microsoft.com/office/drawing/2014/main" xmlns="" id="{A9D910EE-2BCF-44BC-94B4-B5BD5E21A718}"/>
              </a:ext>
            </a:extLst>
          </p:cNvPr>
          <p:cNvSpPr/>
          <p:nvPr/>
        </p:nvSpPr>
        <p:spPr>
          <a:xfrm>
            <a:off x="5550572" y="3505243"/>
            <a:ext cx="317145" cy="24361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52" name="Rounded Rectangle 7">
            <a:extLst>
              <a:ext uri="{FF2B5EF4-FFF2-40B4-BE49-F238E27FC236}">
                <a16:creationId xmlns:a16="http://schemas.microsoft.com/office/drawing/2014/main" xmlns="" id="{ED16F2E2-EF7C-40F6-B35E-275B57DA3900}"/>
              </a:ext>
            </a:extLst>
          </p:cNvPr>
          <p:cNvSpPr/>
          <p:nvPr/>
        </p:nvSpPr>
        <p:spPr>
          <a:xfrm>
            <a:off x="5547926" y="4654930"/>
            <a:ext cx="322437" cy="278259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53" name="Round Same Side Corner Rectangle 36">
            <a:extLst>
              <a:ext uri="{FF2B5EF4-FFF2-40B4-BE49-F238E27FC236}">
                <a16:creationId xmlns:a16="http://schemas.microsoft.com/office/drawing/2014/main" xmlns="" id="{37591995-B7F4-4268-9F5D-FF0C9AC8F63A}"/>
              </a:ext>
            </a:extLst>
          </p:cNvPr>
          <p:cNvSpPr/>
          <p:nvPr/>
        </p:nvSpPr>
        <p:spPr>
          <a:xfrm>
            <a:off x="5545334" y="5783300"/>
            <a:ext cx="327620" cy="25902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2" name="Rectangle 1"/>
          <p:cNvSpPr/>
          <p:nvPr/>
        </p:nvSpPr>
        <p:spPr>
          <a:xfrm>
            <a:off x="2812737" y="3232624"/>
            <a:ext cx="9357018" cy="355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">
              <a:spcAft>
                <a:spcPts val="600"/>
              </a:spcAft>
            </a:pPr>
            <a:r>
              <a:rPr lang="en-GB" dirty="0"/>
              <a:t>Ada </a:t>
            </a:r>
            <a:r>
              <a:rPr lang="en-GB" dirty="0" err="1"/>
              <a:t>sembilan</a:t>
            </a:r>
            <a:r>
              <a:rPr lang="en-GB" dirty="0"/>
              <a:t> </a:t>
            </a:r>
            <a:r>
              <a:rPr lang="en-GB" dirty="0" err="1"/>
              <a:t>subtema</a:t>
            </a:r>
            <a:r>
              <a:rPr lang="en-GB" dirty="0"/>
              <a:t>: </a:t>
            </a:r>
          </a:p>
          <a:p>
            <a:pPr marL="502920" indent="-457200">
              <a:spcAft>
                <a:spcPts val="600"/>
              </a:spcAft>
              <a:buAutoNum type="arabicParenBoth"/>
            </a:pPr>
            <a:r>
              <a:rPr lang="en-GB" dirty="0" err="1"/>
              <a:t>Pendidikan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sastra</a:t>
            </a:r>
            <a:r>
              <a:rPr lang="en-GB" dirty="0"/>
              <a:t> Indonesia; </a:t>
            </a:r>
          </a:p>
          <a:p>
            <a:pPr marL="502920" indent="-457200">
              <a:spcAft>
                <a:spcPts val="600"/>
              </a:spcAft>
              <a:buAutoNum type="arabicParenBoth"/>
            </a:pPr>
            <a:r>
              <a:rPr lang="en-GB" dirty="0" err="1"/>
              <a:t>Pengutamaan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Indonesia di </a:t>
            </a:r>
            <a:r>
              <a:rPr lang="en-GB" dirty="0" err="1"/>
              <a:t>ruang</a:t>
            </a:r>
            <a:r>
              <a:rPr lang="en-GB" dirty="0"/>
              <a:t> </a:t>
            </a:r>
            <a:r>
              <a:rPr lang="en-GB" dirty="0" err="1"/>
              <a:t>publik</a:t>
            </a:r>
            <a:r>
              <a:rPr lang="en-GB" dirty="0"/>
              <a:t>; </a:t>
            </a:r>
          </a:p>
          <a:p>
            <a:pPr marL="502920" indent="-457200">
              <a:spcAft>
                <a:spcPts val="600"/>
              </a:spcAft>
              <a:buAutoNum type="arabicParenBoth"/>
            </a:pPr>
            <a:r>
              <a:rPr lang="en-GB" dirty="0" err="1"/>
              <a:t>Bahasa</a:t>
            </a:r>
            <a:r>
              <a:rPr lang="en-GB" dirty="0"/>
              <a:t>, </a:t>
            </a:r>
            <a:r>
              <a:rPr lang="en-GB" dirty="0" err="1"/>
              <a:t>sastra</a:t>
            </a:r>
            <a:r>
              <a:rPr lang="en-GB" dirty="0"/>
              <a:t>,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teknologi</a:t>
            </a:r>
            <a:r>
              <a:rPr lang="en-GB" dirty="0"/>
              <a:t> </a:t>
            </a:r>
            <a:r>
              <a:rPr lang="en-GB" dirty="0" err="1"/>
              <a:t>informasi</a:t>
            </a:r>
            <a:r>
              <a:rPr lang="en-GB" dirty="0"/>
              <a:t>; </a:t>
            </a:r>
          </a:p>
          <a:p>
            <a:pPr marL="502920" indent="-457200">
              <a:spcAft>
                <a:spcPts val="600"/>
              </a:spcAft>
              <a:buAutoNum type="arabicParenBoth"/>
            </a:pPr>
            <a:r>
              <a:rPr lang="en-GB" dirty="0" err="1"/>
              <a:t>Ragam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sastra</a:t>
            </a:r>
            <a:r>
              <a:rPr lang="en-GB" dirty="0"/>
              <a:t> </a:t>
            </a:r>
            <a:r>
              <a:rPr lang="en-GB" dirty="0" err="1"/>
              <a:t>dalam</a:t>
            </a:r>
            <a:r>
              <a:rPr lang="en-GB" dirty="0"/>
              <a:t> </a:t>
            </a:r>
            <a:r>
              <a:rPr lang="en-GB" dirty="0" err="1"/>
              <a:t>berbagai</a:t>
            </a:r>
            <a:r>
              <a:rPr lang="en-GB" dirty="0"/>
              <a:t> </a:t>
            </a:r>
            <a:r>
              <a:rPr lang="en-GB" dirty="0" err="1"/>
              <a:t>ranah</a:t>
            </a:r>
            <a:r>
              <a:rPr lang="en-GB" dirty="0"/>
              <a:t> </a:t>
            </a:r>
            <a:r>
              <a:rPr lang="en-GB" dirty="0" err="1"/>
              <a:t>kehidupan</a:t>
            </a:r>
            <a:r>
              <a:rPr lang="en-GB" dirty="0"/>
              <a:t>; </a:t>
            </a:r>
          </a:p>
          <a:p>
            <a:pPr marL="502920" indent="-457200">
              <a:spcAft>
                <a:spcPts val="600"/>
              </a:spcAft>
              <a:buAutoNum type="arabicParenBoth"/>
            </a:pPr>
            <a:r>
              <a:rPr lang="en-GB" dirty="0" err="1"/>
              <a:t>Pemetaan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kajian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sastra</a:t>
            </a:r>
            <a:r>
              <a:rPr lang="en-GB" dirty="0"/>
              <a:t> </a:t>
            </a:r>
            <a:r>
              <a:rPr lang="en-GB" dirty="0" err="1"/>
              <a:t>daerah</a:t>
            </a:r>
            <a:r>
              <a:rPr lang="en-GB" dirty="0"/>
              <a:t>; </a:t>
            </a:r>
          </a:p>
          <a:p>
            <a:pPr marL="502920" indent="-457200">
              <a:spcAft>
                <a:spcPts val="600"/>
              </a:spcAft>
              <a:buAutoNum type="arabicParenBoth"/>
            </a:pPr>
            <a:r>
              <a:rPr lang="en-GB" dirty="0" err="1"/>
              <a:t>Pengelolaan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sastra</a:t>
            </a:r>
            <a:r>
              <a:rPr lang="en-GB" dirty="0"/>
              <a:t> </a:t>
            </a:r>
            <a:r>
              <a:rPr lang="en-GB" dirty="0" err="1"/>
              <a:t>daerah</a:t>
            </a:r>
            <a:r>
              <a:rPr lang="en-GB" dirty="0"/>
              <a:t>;</a:t>
            </a:r>
          </a:p>
          <a:p>
            <a:pPr marL="502920" indent="-457200">
              <a:spcAft>
                <a:spcPts val="600"/>
              </a:spcAft>
              <a:buAutoNum type="arabicParenBoth"/>
            </a:pPr>
            <a:r>
              <a:rPr lang="en-GB" dirty="0" err="1"/>
              <a:t>Bahasa</a:t>
            </a:r>
            <a:r>
              <a:rPr lang="en-GB" dirty="0"/>
              <a:t>, </a:t>
            </a:r>
            <a:r>
              <a:rPr lang="en-GB" dirty="0" err="1"/>
              <a:t>sastra</a:t>
            </a:r>
            <a:r>
              <a:rPr lang="en-GB" dirty="0"/>
              <a:t>,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kekuatan</a:t>
            </a:r>
            <a:r>
              <a:rPr lang="en-GB" dirty="0"/>
              <a:t> </a:t>
            </a:r>
            <a:r>
              <a:rPr lang="en-GB" dirty="0" err="1"/>
              <a:t>kultural</a:t>
            </a:r>
            <a:r>
              <a:rPr lang="en-GB" dirty="0"/>
              <a:t> </a:t>
            </a:r>
            <a:r>
              <a:rPr lang="en-GB" dirty="0" err="1"/>
              <a:t>bangsa</a:t>
            </a:r>
            <a:r>
              <a:rPr lang="en-GB" dirty="0"/>
              <a:t> Indonesia;</a:t>
            </a:r>
          </a:p>
          <a:p>
            <a:pPr marL="502920" indent="-457200">
              <a:spcAft>
                <a:spcPts val="600"/>
              </a:spcAft>
              <a:buAutoNum type="arabicParenBoth"/>
            </a:pPr>
            <a:r>
              <a:rPr lang="en-GB" dirty="0" err="1"/>
              <a:t>Bahasa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sastra</a:t>
            </a:r>
            <a:r>
              <a:rPr lang="en-GB" dirty="0"/>
              <a:t> </a:t>
            </a:r>
            <a:r>
              <a:rPr lang="en-GB" dirty="0" err="1"/>
              <a:t>untuk</a:t>
            </a:r>
            <a:r>
              <a:rPr lang="en-GB" dirty="0"/>
              <a:t> </a:t>
            </a:r>
            <a:r>
              <a:rPr lang="en-GB" dirty="0" err="1"/>
              <a:t>strategi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diplomasi</a:t>
            </a:r>
            <a:r>
              <a:rPr lang="en-GB" dirty="0"/>
              <a:t>; </a:t>
            </a:r>
            <a:r>
              <a:rPr lang="en-GB" dirty="0" err="1"/>
              <a:t>dan</a:t>
            </a:r>
            <a:endParaRPr lang="en-GB" dirty="0"/>
          </a:p>
          <a:p>
            <a:pPr marL="502920" indent="-457200">
              <a:spcAft>
                <a:spcPts val="600"/>
              </a:spcAft>
              <a:buAutoNum type="arabicParenBoth"/>
            </a:pPr>
            <a:r>
              <a:rPr lang="en-GB" dirty="0" err="1"/>
              <a:t>Politik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perencanaan</a:t>
            </a:r>
            <a:r>
              <a:rPr lang="en-GB" dirty="0"/>
              <a:t> </a:t>
            </a:r>
            <a:r>
              <a:rPr lang="en-GB" dirty="0" err="1"/>
              <a:t>bahasa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sastra</a:t>
            </a:r>
            <a:r>
              <a:rPr lang="en-GB" dirty="0"/>
              <a:t>.</a:t>
            </a:r>
            <a:endParaRPr lang="en-GB" dirty="0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42974044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6285</TotalTime>
  <Words>1653</Words>
  <Application>Microsoft Office PowerPoint</Application>
  <PresentationFormat>Custom</PresentationFormat>
  <Paragraphs>179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Cover and End Slide Master</vt:lpstr>
      <vt:lpstr>Contents Slide Master</vt:lpstr>
      <vt:lpstr>Section Break Slide Master</vt:lpstr>
      <vt:lpstr>Slide 1</vt:lpstr>
      <vt:lpstr>Bahasa Indonesia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Windows User</cp:lastModifiedBy>
  <cp:revision>184</cp:revision>
  <dcterms:created xsi:type="dcterms:W3CDTF">2018-04-24T17:14:44Z</dcterms:created>
  <dcterms:modified xsi:type="dcterms:W3CDTF">2021-03-22T13:12:47Z</dcterms:modified>
</cp:coreProperties>
</file>

<file path=docProps/thumbnail.jpeg>
</file>